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113"/>
  </p:notesMasterIdLst>
  <p:sldIdLst>
    <p:sldId id="257" r:id="rId2"/>
    <p:sldId id="410" r:id="rId3"/>
    <p:sldId id="270" r:id="rId4"/>
    <p:sldId id="268" r:id="rId5"/>
    <p:sldId id="264" r:id="rId6"/>
    <p:sldId id="282" r:id="rId7"/>
    <p:sldId id="273" r:id="rId8"/>
    <p:sldId id="272" r:id="rId9"/>
    <p:sldId id="300" r:id="rId10"/>
    <p:sldId id="265" r:id="rId11"/>
    <p:sldId id="302" r:id="rId12"/>
    <p:sldId id="303" r:id="rId13"/>
    <p:sldId id="278" r:id="rId14"/>
    <p:sldId id="280" r:id="rId15"/>
    <p:sldId id="279" r:id="rId16"/>
    <p:sldId id="305" r:id="rId17"/>
    <p:sldId id="306" r:id="rId18"/>
    <p:sldId id="308" r:id="rId19"/>
    <p:sldId id="313" r:id="rId20"/>
    <p:sldId id="307" r:id="rId21"/>
    <p:sldId id="284" r:id="rId22"/>
    <p:sldId id="289" r:id="rId23"/>
    <p:sldId id="372" r:id="rId24"/>
    <p:sldId id="309" r:id="rId25"/>
    <p:sldId id="357" r:id="rId26"/>
    <p:sldId id="325" r:id="rId27"/>
    <p:sldId id="326" r:id="rId28"/>
    <p:sldId id="358" r:id="rId29"/>
    <p:sldId id="312" r:id="rId30"/>
    <p:sldId id="359" r:id="rId31"/>
    <p:sldId id="360" r:id="rId32"/>
    <p:sldId id="361" r:id="rId33"/>
    <p:sldId id="315" r:id="rId34"/>
    <p:sldId id="362" r:id="rId35"/>
    <p:sldId id="363" r:id="rId36"/>
    <p:sldId id="364" r:id="rId37"/>
    <p:sldId id="366" r:id="rId38"/>
    <p:sldId id="321" r:id="rId39"/>
    <p:sldId id="375" r:id="rId40"/>
    <p:sldId id="376" r:id="rId41"/>
    <p:sldId id="386" r:id="rId42"/>
    <p:sldId id="387" r:id="rId43"/>
    <p:sldId id="314" r:id="rId44"/>
    <p:sldId id="368" r:id="rId45"/>
    <p:sldId id="367" r:id="rId46"/>
    <p:sldId id="369" r:id="rId47"/>
    <p:sldId id="371" r:id="rId48"/>
    <p:sldId id="370" r:id="rId49"/>
    <p:sldId id="285" r:id="rId50"/>
    <p:sldId id="290" r:id="rId51"/>
    <p:sldId id="310" r:id="rId52"/>
    <p:sldId id="333" r:id="rId53"/>
    <p:sldId id="334" r:id="rId54"/>
    <p:sldId id="335" r:id="rId55"/>
    <p:sldId id="322" r:id="rId56"/>
    <p:sldId id="336" r:id="rId57"/>
    <p:sldId id="381" r:id="rId58"/>
    <p:sldId id="382" r:id="rId59"/>
    <p:sldId id="373" r:id="rId60"/>
    <p:sldId id="403" r:id="rId61"/>
    <p:sldId id="404" r:id="rId62"/>
    <p:sldId id="405" r:id="rId63"/>
    <p:sldId id="323" r:id="rId64"/>
    <p:sldId id="391" r:id="rId65"/>
    <p:sldId id="393" r:id="rId66"/>
    <p:sldId id="394" r:id="rId67"/>
    <p:sldId id="395" r:id="rId68"/>
    <p:sldId id="397" r:id="rId69"/>
    <p:sldId id="398" r:id="rId70"/>
    <p:sldId id="401" r:id="rId71"/>
    <p:sldId id="324" r:id="rId72"/>
    <p:sldId id="383" r:id="rId73"/>
    <p:sldId id="385" r:id="rId74"/>
    <p:sldId id="388" r:id="rId75"/>
    <p:sldId id="390" r:id="rId76"/>
    <p:sldId id="286" r:id="rId77"/>
    <p:sldId id="292" r:id="rId78"/>
    <p:sldId id="299" r:id="rId79"/>
    <p:sldId id="353" r:id="rId80"/>
    <p:sldId id="392" r:id="rId81"/>
    <p:sldId id="396" r:id="rId82"/>
    <p:sldId id="399" r:id="rId83"/>
    <p:sldId id="400" r:id="rId84"/>
    <p:sldId id="402" r:id="rId85"/>
    <p:sldId id="317" r:id="rId86"/>
    <p:sldId id="347" r:id="rId87"/>
    <p:sldId id="348" r:id="rId88"/>
    <p:sldId id="349" r:id="rId89"/>
    <p:sldId id="350" r:id="rId90"/>
    <p:sldId id="318" r:id="rId91"/>
    <p:sldId id="406" r:id="rId92"/>
    <p:sldId id="407" r:id="rId93"/>
    <p:sldId id="408" r:id="rId94"/>
    <p:sldId id="409" r:id="rId95"/>
    <p:sldId id="319" r:id="rId96"/>
    <p:sldId id="341" r:id="rId97"/>
    <p:sldId id="342" r:id="rId98"/>
    <p:sldId id="343" r:id="rId99"/>
    <p:sldId id="320" r:id="rId100"/>
    <p:sldId id="374" r:id="rId101"/>
    <p:sldId id="384" r:id="rId102"/>
    <p:sldId id="389" r:id="rId103"/>
    <p:sldId id="287" r:id="rId104"/>
    <p:sldId id="296" r:id="rId105"/>
    <p:sldId id="311" r:id="rId106"/>
    <p:sldId id="293" r:id="rId107"/>
    <p:sldId id="294" r:id="rId108"/>
    <p:sldId id="297" r:id="rId109"/>
    <p:sldId id="298" r:id="rId110"/>
    <p:sldId id="267" r:id="rId111"/>
    <p:sldId id="304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67E"/>
    <a:srgbClr val="FFFECF"/>
    <a:srgbClr val="FFCCCB"/>
    <a:srgbClr val="FECCCB"/>
    <a:srgbClr val="126FC4"/>
    <a:srgbClr val="1C3566"/>
    <a:srgbClr val="0B4173"/>
    <a:srgbClr val="147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B54F3-CD21-B49A-FD13-8ED77A3CAC05}" v="1544" dt="2025-06-11T19:32:42.326"/>
    <p1510:client id="{364F1099-F82C-205F-E055-D42EE797BCD5}" v="246" dt="2025-06-12T18:41:02.865"/>
    <p1510:client id="{4AC88FEC-3594-C576-66E1-4187EA6CDDA4}" v="165" dt="2025-06-12T17:05:42.741"/>
    <p1510:client id="{5CDCA86A-C36B-211F-CDC1-FE478165346F}" v="49" dt="2025-06-12T02:30:16.481"/>
    <p1510:client id="{77849FE6-F204-23A5-8103-CB0480E86BB4}" v="20" dt="2025-06-12T17:44:31.494"/>
    <p1510:client id="{77861A3F-8061-592E-F1B2-ED1725F9B9BD}" v="317" dt="2025-06-12T17:19:38.758"/>
    <p1510:client id="{7FA75C3B-D844-6DDC-176C-BE1BCDECD1EC}" v="426" dt="2025-06-11T19:31:59.859"/>
    <p1510:client id="{80420E83-C787-A4BC-C4A2-95690DBAE61A}" v="115" dt="2025-06-12T19:01:25.632"/>
    <p1510:client id="{872DFBC6-2739-2B9B-F67E-C55CF6A6D8EA}" v="254" dt="2025-06-12T03:19:18.426"/>
    <p1510:client id="{ABBFD882-65B0-A044-2960-4D8CC21E0713}" v="7" dt="2025-06-11T19:39:32.247"/>
    <p1510:client id="{CBF1908E-05F9-4304-B6ED-E8206AF38529}" v="2016" dt="2025-06-12T19:23:46.857"/>
    <p1510:client id="{EF0A3088-4574-08C3-E0C8-87CF154B7BAC}" v="67" dt="2025-06-12T19:22:30.2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providerId="Windows Live" clId="Web-{77849FE6-F204-23A5-8103-CB0480E86BB4}"/>
    <pc:docChg chg="modSld">
      <pc:chgData name="Usuário Convidado" userId="" providerId="Windows Live" clId="Web-{77849FE6-F204-23A5-8103-CB0480E86BB4}" dt="2025-06-12T17:44:31.494" v="17" actId="1076"/>
      <pc:docMkLst>
        <pc:docMk/>
      </pc:docMkLst>
      <pc:sldChg chg="modSp">
        <pc:chgData name="Usuário Convidado" userId="" providerId="Windows Live" clId="Web-{77849FE6-F204-23A5-8103-CB0480E86BB4}" dt="2025-06-12T17:40:00.204" v="13" actId="20577"/>
        <pc:sldMkLst>
          <pc:docMk/>
          <pc:sldMk cId="158060473" sldId="287"/>
        </pc:sldMkLst>
        <pc:spChg chg="mod">
          <ac:chgData name="Usuário Convidado" userId="" providerId="Windows Live" clId="Web-{77849FE6-F204-23A5-8103-CB0480E86BB4}" dt="2025-06-12T17:40:00.204" v="13" actId="20577"/>
          <ac:spMkLst>
            <pc:docMk/>
            <pc:sldMk cId="158060473" sldId="287"/>
            <ac:spMk id="23" creationId="{03C6C279-2C47-2C3B-3232-A44B7462BA9A}"/>
          </ac:spMkLst>
        </pc:spChg>
      </pc:sldChg>
      <pc:sldChg chg="modSp">
        <pc:chgData name="Usuário Convidado" userId="" providerId="Windows Live" clId="Web-{77849FE6-F204-23A5-8103-CB0480E86BB4}" dt="2025-06-12T17:44:31.494" v="17" actId="1076"/>
        <pc:sldMkLst>
          <pc:docMk/>
          <pc:sldMk cId="51675955" sldId="290"/>
        </pc:sldMkLst>
        <pc:spChg chg="mod">
          <ac:chgData name="Usuário Convidado" userId="" providerId="Windows Live" clId="Web-{77849FE6-F204-23A5-8103-CB0480E86BB4}" dt="2025-06-12T17:44:31.494" v="17" actId="1076"/>
          <ac:spMkLst>
            <pc:docMk/>
            <pc:sldMk cId="51675955" sldId="290"/>
            <ac:spMk id="6" creationId="{160F80AE-4BE6-7404-5226-BF906EDA7777}"/>
          </ac:spMkLst>
        </pc:spChg>
      </pc:sldChg>
      <pc:sldChg chg="modSp">
        <pc:chgData name="Usuário Convidado" userId="" providerId="Windows Live" clId="Web-{77849FE6-F204-23A5-8103-CB0480E86BB4}" dt="2025-06-12T17:39:14.546" v="4" actId="1076"/>
        <pc:sldMkLst>
          <pc:docMk/>
          <pc:sldMk cId="3230028595" sldId="293"/>
        </pc:sldMkLst>
        <pc:spChg chg="mod">
          <ac:chgData name="Usuário Convidado" userId="" providerId="Windows Live" clId="Web-{77849FE6-F204-23A5-8103-CB0480E86BB4}" dt="2025-06-12T17:39:10.327" v="1" actId="1076"/>
          <ac:spMkLst>
            <pc:docMk/>
            <pc:sldMk cId="3230028595" sldId="293"/>
            <ac:spMk id="4" creationId="{D0BDF21D-3AD7-03AA-0172-D0F1D08B1EC7}"/>
          </ac:spMkLst>
        </pc:spChg>
        <pc:picChg chg="mod">
          <ac:chgData name="Usuário Convidado" userId="" providerId="Windows Live" clId="Web-{77849FE6-F204-23A5-8103-CB0480E86BB4}" dt="2025-06-12T17:39:14.546" v="4" actId="1076"/>
          <ac:picMkLst>
            <pc:docMk/>
            <pc:sldMk cId="3230028595" sldId="293"/>
            <ac:picMk id="7" creationId="{AB75058A-5849-DFB0-04A9-652932783EC1}"/>
          </ac:picMkLst>
        </pc:picChg>
      </pc:sldChg>
      <pc:sldChg chg="modSp">
        <pc:chgData name="Usuário Convidado" userId="" providerId="Windows Live" clId="Web-{77849FE6-F204-23A5-8103-CB0480E86BB4}" dt="2025-06-12T17:39:03.655" v="0" actId="1076"/>
        <pc:sldMkLst>
          <pc:docMk/>
          <pc:sldMk cId="3028744247" sldId="298"/>
        </pc:sldMkLst>
        <pc:spChg chg="mod">
          <ac:chgData name="Usuário Convidado" userId="" providerId="Windows Live" clId="Web-{77849FE6-F204-23A5-8103-CB0480E86BB4}" dt="2025-06-12T17:39:03.655" v="0" actId="1076"/>
          <ac:spMkLst>
            <pc:docMk/>
            <pc:sldMk cId="3028744247" sldId="298"/>
            <ac:spMk id="4" creationId="{A5801B74-19F0-21BE-15D2-D194F6697BD8}"/>
          </ac:spMkLst>
        </pc:spChg>
      </pc:sldChg>
      <pc:sldChg chg="modSp">
        <pc:chgData name="Usuário Convidado" userId="" providerId="Windows Live" clId="Web-{77849FE6-F204-23A5-8103-CB0480E86BB4}" dt="2025-06-12T17:39:23.624" v="7" actId="1076"/>
        <pc:sldMkLst>
          <pc:docMk/>
          <pc:sldMk cId="1655281406" sldId="311"/>
        </pc:sldMkLst>
        <pc:spChg chg="mod">
          <ac:chgData name="Usuário Convidado" userId="" providerId="Windows Live" clId="Web-{77849FE6-F204-23A5-8103-CB0480E86BB4}" dt="2025-06-12T17:39:19.390" v="5" actId="1076"/>
          <ac:spMkLst>
            <pc:docMk/>
            <pc:sldMk cId="1655281406" sldId="311"/>
            <ac:spMk id="4" creationId="{FE3FDEF1-837F-D8E8-D0F1-17C99DC2C6C7}"/>
          </ac:spMkLst>
        </pc:spChg>
        <pc:picChg chg="mod">
          <ac:chgData name="Usuário Convidado" userId="" providerId="Windows Live" clId="Web-{77849FE6-F204-23A5-8103-CB0480E86BB4}" dt="2025-06-12T17:39:23.624" v="7" actId="1076"/>
          <ac:picMkLst>
            <pc:docMk/>
            <pc:sldMk cId="1655281406" sldId="311"/>
            <ac:picMk id="1026" creationId="{EC000D8D-6817-1DC7-E925-74B8EB7CB63E}"/>
          </ac:picMkLst>
        </pc:picChg>
      </pc:sldChg>
      <pc:sldChg chg="modSp">
        <pc:chgData name="Usuário Convidado" userId="" providerId="Windows Live" clId="Web-{77849FE6-F204-23A5-8103-CB0480E86BB4}" dt="2025-06-12T17:40:11.079" v="14" actId="14100"/>
        <pc:sldMkLst>
          <pc:docMk/>
          <pc:sldMk cId="1742858198" sldId="374"/>
        </pc:sldMkLst>
        <pc:spChg chg="mod">
          <ac:chgData name="Usuário Convidado" userId="" providerId="Windows Live" clId="Web-{77849FE6-F204-23A5-8103-CB0480E86BB4}" dt="2025-06-12T17:40:11.079" v="14" actId="14100"/>
          <ac:spMkLst>
            <pc:docMk/>
            <pc:sldMk cId="1742858198" sldId="374"/>
            <ac:spMk id="4" creationId="{32DCC959-8379-0E3C-04C2-804166E61A82}"/>
          </ac:spMkLst>
        </pc:spChg>
      </pc:sldChg>
    </pc:docChg>
  </pc:docChgLst>
  <pc:docChgLst>
    <pc:chgData name="Usuário Convidado" providerId="Windows Live" clId="Web-{B138E349-45FA-58C5-EAD8-1225A9DA21C8}"/>
    <pc:docChg chg="modSld">
      <pc:chgData name="Usuário Convidado" userId="" providerId="Windows Live" clId="Web-{B138E349-45FA-58C5-EAD8-1225A9DA21C8}" dt="2025-06-10T23:36:27.334" v="4" actId="1076"/>
      <pc:docMkLst>
        <pc:docMk/>
      </pc:docMkLst>
      <pc:sldChg chg="modSp">
        <pc:chgData name="Usuário Convidado" userId="" providerId="Windows Live" clId="Web-{B138E349-45FA-58C5-EAD8-1225A9DA21C8}" dt="2025-06-10T23:36:27.334" v="4" actId="1076"/>
        <pc:sldMkLst>
          <pc:docMk/>
          <pc:sldMk cId="2009923955" sldId="320"/>
        </pc:sldMkLst>
      </pc:sldChg>
    </pc:docChg>
  </pc:docChgLst>
  <pc:docChgLst>
    <pc:chgData name="Usuário Convidado" providerId="Windows Live" clId="Web-{03AB54F3-CD21-B49A-FD13-8ED77A3CAC05}"/>
    <pc:docChg chg="addSld delSld modSld sldOrd">
      <pc:chgData name="Usuário Convidado" userId="" providerId="Windows Live" clId="Web-{03AB54F3-CD21-B49A-FD13-8ED77A3CAC05}" dt="2025-06-11T19:32:42.326" v="1440" actId="14100"/>
      <pc:docMkLst>
        <pc:docMk/>
      </pc:docMkLst>
      <pc:sldChg chg="addSp">
        <pc:chgData name="Usuário Convidado" userId="" providerId="Windows Live" clId="Web-{03AB54F3-CD21-B49A-FD13-8ED77A3CAC05}" dt="2025-06-11T16:24:35.624" v="0"/>
        <pc:sldMkLst>
          <pc:docMk/>
          <pc:sldMk cId="0" sldId="265"/>
        </pc:sldMkLst>
        <pc:picChg chg="add">
          <ac:chgData name="Usuário Convidado" userId="" providerId="Windows Live" clId="Web-{03AB54F3-CD21-B49A-FD13-8ED77A3CAC05}" dt="2025-06-11T16:24:35.624" v="0"/>
          <ac:picMkLst>
            <pc:docMk/>
            <pc:sldMk cId="0" sldId="265"/>
            <ac:picMk id="21" creationId="{38B52C81-CC4B-3679-65ED-4C85B8ABB13F}"/>
          </ac:picMkLst>
        </pc:picChg>
      </pc:sldChg>
      <pc:sldChg chg="modSp">
        <pc:chgData name="Usuário Convidado" userId="" providerId="Windows Live" clId="Web-{03AB54F3-CD21-B49A-FD13-8ED77A3CAC05}" dt="2025-06-11T16:33:16.626" v="96"/>
        <pc:sldMkLst>
          <pc:docMk/>
          <pc:sldMk cId="0" sldId="278"/>
        </pc:sldMkLst>
        <pc:spChg chg="mod">
          <ac:chgData name="Usuário Convidado" userId="" providerId="Windows Live" clId="Web-{03AB54F3-CD21-B49A-FD13-8ED77A3CAC05}" dt="2025-06-11T16:26:09.674" v="6" actId="1076"/>
          <ac:spMkLst>
            <pc:docMk/>
            <pc:sldMk cId="0" sldId="278"/>
            <ac:spMk id="24" creationId="{00000000-0000-0000-0000-000000000000}"/>
          </ac:spMkLst>
        </pc:spChg>
        <pc:spChg chg="mod">
          <ac:chgData name="Usuário Convidado" userId="" providerId="Windows Live" clId="Web-{03AB54F3-CD21-B49A-FD13-8ED77A3CAC05}" dt="2025-06-11T16:26:34.222" v="16" actId="1076"/>
          <ac:spMkLst>
            <pc:docMk/>
            <pc:sldMk cId="0" sldId="278"/>
            <ac:spMk id="25" creationId="{00000000-0000-0000-0000-000000000000}"/>
          </ac:spMkLst>
        </pc:spChg>
        <pc:spChg chg="mod">
          <ac:chgData name="Usuário Convidado" userId="" providerId="Windows Live" clId="Web-{03AB54F3-CD21-B49A-FD13-8ED77A3CAC05}" dt="2025-06-11T16:26:30.144" v="15" actId="1076"/>
          <ac:spMkLst>
            <pc:docMk/>
            <pc:sldMk cId="0" sldId="278"/>
            <ac:spMk id="29" creationId="{00000000-0000-0000-0000-000000000000}"/>
          </ac:spMkLst>
        </pc:spChg>
        <pc:spChg chg="mod">
          <ac:chgData name="Usuário Convidado" userId="" providerId="Windows Live" clId="Web-{03AB54F3-CD21-B49A-FD13-8ED77A3CAC05}" dt="2025-06-11T16:33:16.626" v="96"/>
          <ac:spMkLst>
            <pc:docMk/>
            <pc:sldMk cId="0" sldId="278"/>
            <ac:spMk id="33" creationId="{2848573B-8B43-154B-CF08-30AB8FB654F0}"/>
          </ac:spMkLst>
        </pc:spChg>
      </pc:sldChg>
      <pc:sldChg chg="addSp delSp modSp">
        <pc:chgData name="Usuário Convidado" userId="" providerId="Windows Live" clId="Web-{03AB54F3-CD21-B49A-FD13-8ED77A3CAC05}" dt="2025-06-11T18:18:02.203" v="715" actId="1076"/>
        <pc:sldMkLst>
          <pc:docMk/>
          <pc:sldMk cId="1447512010" sldId="279"/>
        </pc:sldMkLst>
        <pc:spChg chg="mod">
          <ac:chgData name="Usuário Convidado" userId="" providerId="Windows Live" clId="Web-{03AB54F3-CD21-B49A-FD13-8ED77A3CAC05}" dt="2025-06-11T16:33:29.252" v="98" actId="20577"/>
          <ac:spMkLst>
            <pc:docMk/>
            <pc:sldMk cId="1447512010" sldId="279"/>
            <ac:spMk id="4" creationId="{C3668504-00D2-7844-95A5-544F0BA48422}"/>
          </ac:spMkLst>
        </pc:spChg>
        <pc:spChg chg="mod">
          <ac:chgData name="Usuário Convidado" userId="" providerId="Windows Live" clId="Web-{03AB54F3-CD21-B49A-FD13-8ED77A3CAC05}" dt="2025-06-11T18:18:02.203" v="715" actId="1076"/>
          <ac:spMkLst>
            <pc:docMk/>
            <pc:sldMk cId="1447512010" sldId="279"/>
            <ac:spMk id="7" creationId="{DA3285BC-D532-D818-1D5D-4601AD283DF3}"/>
          </ac:spMkLst>
        </pc:spChg>
        <pc:picChg chg="del">
          <ac:chgData name="Usuário Convidado" userId="" providerId="Windows Live" clId="Web-{03AB54F3-CD21-B49A-FD13-8ED77A3CAC05}" dt="2025-06-11T16:26:52.988" v="17"/>
          <ac:picMkLst>
            <pc:docMk/>
            <pc:sldMk cId="1447512010" sldId="279"/>
            <ac:picMk id="12" creationId="{5FD21792-5E5F-179A-D1C9-833854FF8723}"/>
          </ac:picMkLst>
        </pc:picChg>
        <pc:picChg chg="add">
          <ac:chgData name="Usuário Convidado" userId="" providerId="Windows Live" clId="Web-{03AB54F3-CD21-B49A-FD13-8ED77A3CAC05}" dt="2025-06-11T16:27:05.504" v="20"/>
          <ac:picMkLst>
            <pc:docMk/>
            <pc:sldMk cId="1447512010" sldId="279"/>
            <ac:picMk id="14" creationId="{2A40D031-24B0-B85C-C570-7C8B1AD6985E}"/>
          </ac:picMkLst>
        </pc:picChg>
      </pc:sldChg>
      <pc:sldChg chg="modSp">
        <pc:chgData name="Usuário Convidado" userId="" providerId="Windows Live" clId="Web-{03AB54F3-CD21-B49A-FD13-8ED77A3CAC05}" dt="2025-06-11T16:33:21.986" v="97" actId="1076"/>
        <pc:sldMkLst>
          <pc:docMk/>
          <pc:sldMk cId="0" sldId="280"/>
        </pc:sldMkLst>
        <pc:spChg chg="mod">
          <ac:chgData name="Usuário Convidado" userId="" providerId="Windows Live" clId="Web-{03AB54F3-CD21-B49A-FD13-8ED77A3CAC05}" dt="2025-06-11T16:33:21.986" v="97" actId="1076"/>
          <ac:spMkLst>
            <pc:docMk/>
            <pc:sldMk cId="0" sldId="280"/>
            <ac:spMk id="23" creationId="{68CF0A72-FC0B-A3A1-A4CE-22B7E159CF53}"/>
          </ac:spMkLst>
        </pc:spChg>
      </pc:sldChg>
      <pc:sldChg chg="addSp delSp">
        <pc:chgData name="Usuário Convidado" userId="" providerId="Windows Live" clId="Web-{03AB54F3-CD21-B49A-FD13-8ED77A3CAC05}" dt="2025-06-11T16:35:30.819" v="119"/>
        <pc:sldMkLst>
          <pc:docMk/>
          <pc:sldMk cId="109414313" sldId="284"/>
        </pc:sldMkLst>
        <pc:picChg chg="add">
          <ac:chgData name="Usuário Convidado" userId="" providerId="Windows Live" clId="Web-{03AB54F3-CD21-B49A-FD13-8ED77A3CAC05}" dt="2025-06-11T16:35:30.819" v="119"/>
          <ac:picMkLst>
            <pc:docMk/>
            <pc:sldMk cId="109414313" sldId="284"/>
            <ac:picMk id="9" creationId="{169E5E7B-997F-9853-5E1A-AAD6CC557BE0}"/>
          </ac:picMkLst>
        </pc:picChg>
        <pc:picChg chg="del">
          <ac:chgData name="Usuário Convidado" userId="" providerId="Windows Live" clId="Web-{03AB54F3-CD21-B49A-FD13-8ED77A3CAC05}" dt="2025-06-11T16:35:29.569" v="118"/>
          <ac:picMkLst>
            <pc:docMk/>
            <pc:sldMk cId="109414313" sldId="284"/>
            <ac:picMk id="22" creationId="{C3E2D848-F9C4-016E-69DA-3951EB45452B}"/>
          </ac:picMkLst>
        </pc:picChg>
      </pc:sldChg>
      <pc:sldChg chg="addSp delSp modSp">
        <pc:chgData name="Usuário Convidado" userId="" providerId="Windows Live" clId="Web-{03AB54F3-CD21-B49A-FD13-8ED77A3CAC05}" dt="2025-06-11T18:13:26.068" v="680"/>
        <pc:sldMkLst>
          <pc:docMk/>
          <pc:sldMk cId="3086146184" sldId="285"/>
        </pc:sldMkLst>
        <pc:spChg chg="mod">
          <ac:chgData name="Usuário Convidado" userId="" providerId="Windows Live" clId="Web-{03AB54F3-CD21-B49A-FD13-8ED77A3CAC05}" dt="2025-06-11T18:13:05.474" v="676" actId="1076"/>
          <ac:spMkLst>
            <pc:docMk/>
            <pc:sldMk cId="3086146184" sldId="285"/>
            <ac:spMk id="10" creationId="{B1C4ECC1-7D90-6B78-B5B8-BF865A287FFA}"/>
          </ac:spMkLst>
        </pc:spChg>
        <pc:picChg chg="add">
          <ac:chgData name="Usuário Convidado" userId="" providerId="Windows Live" clId="Web-{03AB54F3-CD21-B49A-FD13-8ED77A3CAC05}" dt="2025-06-11T18:13:26.068" v="680"/>
          <ac:picMkLst>
            <pc:docMk/>
            <pc:sldMk cId="3086146184" sldId="285"/>
            <ac:picMk id="9" creationId="{7DECE18B-9D2C-D0BF-75E8-07FC244E056E}"/>
          </ac:picMkLst>
        </pc:picChg>
        <pc:picChg chg="del">
          <ac:chgData name="Usuário Convidado" userId="" providerId="Windows Live" clId="Web-{03AB54F3-CD21-B49A-FD13-8ED77A3CAC05}" dt="2025-06-11T18:13:26.022" v="679"/>
          <ac:picMkLst>
            <pc:docMk/>
            <pc:sldMk cId="3086146184" sldId="285"/>
            <ac:picMk id="22" creationId="{3DE93521-838E-DB0B-7E9B-173540EC60C3}"/>
          </ac:picMkLst>
        </pc:picChg>
      </pc:sldChg>
      <pc:sldChg chg="addSp delSp modSp">
        <pc:chgData name="Usuário Convidado" userId="" providerId="Windows Live" clId="Web-{03AB54F3-CD21-B49A-FD13-8ED77A3CAC05}" dt="2025-06-11T18:14:38.743" v="699" actId="1076"/>
        <pc:sldMkLst>
          <pc:docMk/>
          <pc:sldMk cId="1225600811" sldId="286"/>
        </pc:sldMkLst>
        <pc:spChg chg="mod">
          <ac:chgData name="Usuário Convidado" userId="" providerId="Windows Live" clId="Web-{03AB54F3-CD21-B49A-FD13-8ED77A3CAC05}" dt="2025-06-11T18:14:38.743" v="699" actId="1076"/>
          <ac:spMkLst>
            <pc:docMk/>
            <pc:sldMk cId="1225600811" sldId="286"/>
            <ac:spMk id="10" creationId="{073C7ACF-1DD1-070E-2DF5-5CDBE7C8DA47}"/>
          </ac:spMkLst>
        </pc:spChg>
        <pc:picChg chg="add">
          <ac:chgData name="Usuário Convidado" userId="" providerId="Windows Live" clId="Web-{03AB54F3-CD21-B49A-FD13-8ED77A3CAC05}" dt="2025-06-11T18:14:29.586" v="693"/>
          <ac:picMkLst>
            <pc:docMk/>
            <pc:sldMk cId="1225600811" sldId="286"/>
            <ac:picMk id="9" creationId="{322AB300-885D-F7FF-D9E6-6F03079CBD58}"/>
          </ac:picMkLst>
        </pc:picChg>
        <pc:picChg chg="del">
          <ac:chgData name="Usuário Convidado" userId="" providerId="Windows Live" clId="Web-{03AB54F3-CD21-B49A-FD13-8ED77A3CAC05}" dt="2025-06-11T18:14:28.508" v="692"/>
          <ac:picMkLst>
            <pc:docMk/>
            <pc:sldMk cId="1225600811" sldId="286"/>
            <ac:picMk id="22" creationId="{211B59F9-27E2-5913-D36A-458E83A13FD9}"/>
          </ac:picMkLst>
        </pc:picChg>
      </pc:sldChg>
      <pc:sldChg chg="addSp delSp modSp">
        <pc:chgData name="Usuário Convidado" userId="" providerId="Windows Live" clId="Web-{03AB54F3-CD21-B49A-FD13-8ED77A3CAC05}" dt="2025-06-11T18:46:14.340" v="1060" actId="1076"/>
        <pc:sldMkLst>
          <pc:docMk/>
          <pc:sldMk cId="158060473" sldId="287"/>
        </pc:sldMkLst>
        <pc:spChg chg="mod">
          <ac:chgData name="Usuário Convidado" userId="" providerId="Windows Live" clId="Web-{03AB54F3-CD21-B49A-FD13-8ED77A3CAC05}" dt="2025-06-11T18:46:14.340" v="1060" actId="1076"/>
          <ac:spMkLst>
            <pc:docMk/>
            <pc:sldMk cId="158060473" sldId="287"/>
            <ac:spMk id="10" creationId="{2B65636C-2AF1-E7EA-0D58-5D9F656BF208}"/>
          </ac:spMkLst>
        </pc:spChg>
        <pc:spChg chg="mod">
          <ac:chgData name="Usuário Convidado" userId="" providerId="Windows Live" clId="Web-{03AB54F3-CD21-B49A-FD13-8ED77A3CAC05}" dt="2025-06-11T18:41:27.283" v="1005" actId="1076"/>
          <ac:spMkLst>
            <pc:docMk/>
            <pc:sldMk cId="158060473" sldId="287"/>
            <ac:spMk id="23" creationId="{03C6C279-2C47-2C3B-3232-A44B7462BA9A}"/>
          </ac:spMkLst>
        </pc:spChg>
        <pc:picChg chg="add">
          <ac:chgData name="Usuário Convidado" userId="" providerId="Windows Live" clId="Web-{03AB54F3-CD21-B49A-FD13-8ED77A3CAC05}" dt="2025-06-11T18:41:23.970" v="1003"/>
          <ac:picMkLst>
            <pc:docMk/>
            <pc:sldMk cId="158060473" sldId="287"/>
            <ac:picMk id="9" creationId="{622893D9-F463-8507-E459-6D6B661C1650}"/>
          </ac:picMkLst>
        </pc:picChg>
        <pc:picChg chg="del">
          <ac:chgData name="Usuário Convidado" userId="" providerId="Windows Live" clId="Web-{03AB54F3-CD21-B49A-FD13-8ED77A3CAC05}" dt="2025-06-11T18:41:23.501" v="1002"/>
          <ac:picMkLst>
            <pc:docMk/>
            <pc:sldMk cId="158060473" sldId="287"/>
            <ac:picMk id="22" creationId="{B507DEF5-1F89-3583-B039-39856C44891C}"/>
          </ac:picMkLst>
        </pc:picChg>
      </pc:sldChg>
      <pc:sldChg chg="addSp delSp modSp">
        <pc:chgData name="Usuário Convidado" userId="" providerId="Windows Live" clId="Web-{03AB54F3-CD21-B49A-FD13-8ED77A3CAC05}" dt="2025-06-11T18:18:19.375" v="716" actId="20577"/>
        <pc:sldMkLst>
          <pc:docMk/>
          <pc:sldMk cId="2403549051" sldId="289"/>
        </pc:sldMkLst>
        <pc:spChg chg="mod">
          <ac:chgData name="Usuário Convidado" userId="" providerId="Windows Live" clId="Web-{03AB54F3-CD21-B49A-FD13-8ED77A3CAC05}" dt="2025-06-11T18:18:19.375" v="716" actId="20577"/>
          <ac:spMkLst>
            <pc:docMk/>
            <pc:sldMk cId="2403549051" sldId="289"/>
            <ac:spMk id="3" creationId="{192B109E-E0F2-74CB-D1C9-59336244B506}"/>
          </ac:spMkLst>
        </pc:spChg>
        <pc:spChg chg="mod">
          <ac:chgData name="Usuário Convidado" userId="" providerId="Windows Live" clId="Web-{03AB54F3-CD21-B49A-FD13-8ED77A3CAC05}" dt="2025-06-11T16:36:36.774" v="127" actId="1076"/>
          <ac:spMkLst>
            <pc:docMk/>
            <pc:sldMk cId="2403549051" sldId="289"/>
            <ac:spMk id="4" creationId="{40DB267B-3ED4-50E7-7A36-2BADE5D89C93}"/>
          </ac:spMkLst>
        </pc:spChg>
        <pc:spChg chg="mod">
          <ac:chgData name="Usuário Convidado" userId="" providerId="Windows Live" clId="Web-{03AB54F3-CD21-B49A-FD13-8ED77A3CAC05}" dt="2025-06-11T18:14:00.632" v="687"/>
          <ac:spMkLst>
            <pc:docMk/>
            <pc:sldMk cId="2403549051" sldId="289"/>
            <ac:spMk id="8" creationId="{AF78B901-4C93-8188-7C72-D75F275F27B4}"/>
          </ac:spMkLst>
        </pc:spChg>
        <pc:picChg chg="del">
          <ac:chgData name="Usuário Convidado" userId="" providerId="Windows Live" clId="Web-{03AB54F3-CD21-B49A-FD13-8ED77A3CAC05}" dt="2025-06-11T16:35:34.225" v="120"/>
          <ac:picMkLst>
            <pc:docMk/>
            <pc:sldMk cId="2403549051" sldId="289"/>
            <ac:picMk id="6" creationId="{C09971C3-31E5-1F72-AC32-68A65BD85A88}"/>
          </ac:picMkLst>
        </pc:picChg>
        <pc:picChg chg="add">
          <ac:chgData name="Usuário Convidado" userId="" providerId="Windows Live" clId="Web-{03AB54F3-CD21-B49A-FD13-8ED77A3CAC05}" dt="2025-06-11T16:35:34.787" v="121"/>
          <ac:picMkLst>
            <pc:docMk/>
            <pc:sldMk cId="2403549051" sldId="289"/>
            <ac:picMk id="14" creationId="{B07E8BF7-E00D-F109-BBF0-6073F29D42B5}"/>
          </ac:picMkLst>
        </pc:picChg>
      </pc:sldChg>
      <pc:sldChg chg="addSp delSp modSp">
        <pc:chgData name="Usuário Convidado" userId="" providerId="Windows Live" clId="Web-{03AB54F3-CD21-B49A-FD13-8ED77A3CAC05}" dt="2025-06-11T18:13:56.241" v="685" actId="20577"/>
        <pc:sldMkLst>
          <pc:docMk/>
          <pc:sldMk cId="51675955" sldId="290"/>
        </pc:sldMkLst>
        <pc:spChg chg="mod">
          <ac:chgData name="Usuário Convidado" userId="" providerId="Windows Live" clId="Web-{03AB54F3-CD21-B49A-FD13-8ED77A3CAC05}" dt="2025-06-11T18:13:56.241" v="685" actId="20577"/>
          <ac:spMkLst>
            <pc:docMk/>
            <pc:sldMk cId="51675955" sldId="290"/>
            <ac:spMk id="3" creationId="{A1F65D9D-6B8F-F1A6-3D5E-FC51C68BC47E}"/>
          </ac:spMkLst>
        </pc:spChg>
        <pc:picChg chg="del">
          <ac:chgData name="Usuário Convidado" userId="" providerId="Windows Live" clId="Web-{03AB54F3-CD21-B49A-FD13-8ED77A3CAC05}" dt="2025-06-11T18:13:22.068" v="677"/>
          <ac:picMkLst>
            <pc:docMk/>
            <pc:sldMk cId="51675955" sldId="290"/>
            <ac:picMk id="7" creationId="{BB1073C6-F4B8-0854-6344-F848590E3B13}"/>
          </ac:picMkLst>
        </pc:picChg>
        <pc:picChg chg="add">
          <ac:chgData name="Usuário Convidado" userId="" providerId="Windows Live" clId="Web-{03AB54F3-CD21-B49A-FD13-8ED77A3CAC05}" dt="2025-06-11T18:13:22.725" v="678"/>
          <ac:picMkLst>
            <pc:docMk/>
            <pc:sldMk cId="51675955" sldId="290"/>
            <ac:picMk id="14" creationId="{CABE1A5D-A50D-E3EB-0B58-B494C1084818}"/>
          </ac:picMkLst>
        </pc:picChg>
      </pc:sldChg>
      <pc:sldChg chg="addSp delSp modSp">
        <pc:chgData name="Usuário Convidado" userId="" providerId="Windows Live" clId="Web-{03AB54F3-CD21-B49A-FD13-8ED77A3CAC05}" dt="2025-06-11T18:47:02.529" v="1063" actId="20577"/>
        <pc:sldMkLst>
          <pc:docMk/>
          <pc:sldMk cId="2793339366" sldId="292"/>
        </pc:sldMkLst>
        <pc:spChg chg="mod">
          <ac:chgData name="Usuário Convidado" userId="" providerId="Windows Live" clId="Web-{03AB54F3-CD21-B49A-FD13-8ED77A3CAC05}" dt="2025-06-11T18:47:02.529" v="1063" actId="20577"/>
          <ac:spMkLst>
            <pc:docMk/>
            <pc:sldMk cId="2793339366" sldId="292"/>
            <ac:spMk id="3" creationId="{5F041218-E99F-0843-1301-3C6123839DC6}"/>
          </ac:spMkLst>
        </pc:spChg>
        <pc:spChg chg="mod">
          <ac:chgData name="Usuário Convidado" userId="" providerId="Windows Live" clId="Web-{03AB54F3-CD21-B49A-FD13-8ED77A3CAC05}" dt="2025-06-11T18:15:06.619" v="707"/>
          <ac:spMkLst>
            <pc:docMk/>
            <pc:sldMk cId="2793339366" sldId="292"/>
            <ac:spMk id="4" creationId="{4DB33533-D297-79A7-932B-34842DFD0E0C}"/>
          </ac:spMkLst>
        </pc:spChg>
        <pc:spChg chg="mod">
          <ac:chgData name="Usuário Convidado" userId="" providerId="Windows Live" clId="Web-{03AB54F3-CD21-B49A-FD13-8ED77A3CAC05}" dt="2025-06-11T18:15:02.431" v="706" actId="1076"/>
          <ac:spMkLst>
            <pc:docMk/>
            <pc:sldMk cId="2793339366" sldId="292"/>
            <ac:spMk id="6" creationId="{12DFADB6-1926-D052-3815-9CB2568F4D6F}"/>
          </ac:spMkLst>
        </pc:spChg>
        <pc:spChg chg="mod">
          <ac:chgData name="Usuário Convidado" userId="" providerId="Windows Live" clId="Web-{03AB54F3-CD21-B49A-FD13-8ED77A3CAC05}" dt="2025-06-11T18:15:18.229" v="709" actId="1076"/>
          <ac:spMkLst>
            <pc:docMk/>
            <pc:sldMk cId="2793339366" sldId="292"/>
            <ac:spMk id="8" creationId="{B569C5B2-5D2C-E1A6-1335-44A4ABBF5DBD}"/>
          </ac:spMkLst>
        </pc:spChg>
        <pc:picChg chg="del">
          <ac:chgData name="Usuário Convidado" userId="" providerId="Windows Live" clId="Web-{03AB54F3-CD21-B49A-FD13-8ED77A3CAC05}" dt="2025-06-11T18:14:48.759" v="700"/>
          <ac:picMkLst>
            <pc:docMk/>
            <pc:sldMk cId="2793339366" sldId="292"/>
            <ac:picMk id="7" creationId="{CFE6D15A-3D76-1C41-A933-CF2F53BF5713}"/>
          </ac:picMkLst>
        </pc:picChg>
        <pc:picChg chg="add">
          <ac:chgData name="Usuário Convidado" userId="" providerId="Windows Live" clId="Web-{03AB54F3-CD21-B49A-FD13-8ED77A3CAC05}" dt="2025-06-11T18:14:49.103" v="701"/>
          <ac:picMkLst>
            <pc:docMk/>
            <pc:sldMk cId="2793339366" sldId="292"/>
            <ac:picMk id="14" creationId="{AABFAA9C-CD04-9F3B-A600-11E3B0E46895}"/>
          </ac:picMkLst>
        </pc:picChg>
      </pc:sldChg>
      <pc:sldChg chg="addSp modSp">
        <pc:chgData name="Usuário Convidado" userId="" providerId="Windows Live" clId="Web-{03AB54F3-CD21-B49A-FD13-8ED77A3CAC05}" dt="2025-06-11T18:42:27.957" v="1025" actId="1076"/>
        <pc:sldMkLst>
          <pc:docMk/>
          <pc:sldMk cId="3230028595" sldId="293"/>
        </pc:sldMkLst>
        <pc:spChg chg="mod">
          <ac:chgData name="Usuário Convidado" userId="" providerId="Windows Live" clId="Web-{03AB54F3-CD21-B49A-FD13-8ED77A3CAC05}" dt="2025-06-11T18:40:26.968" v="988" actId="1076"/>
          <ac:spMkLst>
            <pc:docMk/>
            <pc:sldMk cId="3230028595" sldId="293"/>
            <ac:spMk id="4" creationId="{D0BDF21D-3AD7-03AA-0172-D0F1D08B1EC7}"/>
          </ac:spMkLst>
        </pc:spChg>
        <pc:spChg chg="add">
          <ac:chgData name="Usuário Convidado" userId="" providerId="Windows Live" clId="Web-{03AB54F3-CD21-B49A-FD13-8ED77A3CAC05}" dt="2025-06-11T18:42:16.628" v="1019"/>
          <ac:spMkLst>
            <pc:docMk/>
            <pc:sldMk cId="3230028595" sldId="293"/>
            <ac:spMk id="6" creationId="{A01BE1D6-AFE0-45AD-F4DE-85EDBA21C344}"/>
          </ac:spMkLst>
        </pc:spChg>
        <pc:spChg chg="mod">
          <ac:chgData name="Usuário Convidado" userId="" providerId="Windows Live" clId="Web-{03AB54F3-CD21-B49A-FD13-8ED77A3CAC05}" dt="2025-06-11T18:42:27.957" v="1025" actId="1076"/>
          <ac:spMkLst>
            <pc:docMk/>
            <pc:sldMk cId="3230028595" sldId="293"/>
            <ac:spMk id="8" creationId="{0A4EDB03-2E15-3C24-5865-EB78C67EA3F9}"/>
          </ac:spMkLst>
        </pc:spChg>
        <pc:picChg chg="mod">
          <ac:chgData name="Usuário Convidado" userId="" providerId="Windows Live" clId="Web-{03AB54F3-CD21-B49A-FD13-8ED77A3CAC05}" dt="2025-06-11T18:42:27.941" v="1024" actId="1076"/>
          <ac:picMkLst>
            <pc:docMk/>
            <pc:sldMk cId="3230028595" sldId="293"/>
            <ac:picMk id="1026" creationId="{5C5C5693-0EC0-A78C-8B9D-5D9B06622778}"/>
          </ac:picMkLst>
        </pc:picChg>
      </pc:sldChg>
      <pc:sldChg chg="addSp modSp">
        <pc:chgData name="Usuário Convidado" userId="" providerId="Windows Live" clId="Web-{03AB54F3-CD21-B49A-FD13-8ED77A3CAC05}" dt="2025-06-11T18:42:47.926" v="1030" actId="1076"/>
        <pc:sldMkLst>
          <pc:docMk/>
          <pc:sldMk cId="3271474699" sldId="294"/>
        </pc:sldMkLst>
        <pc:spChg chg="mod">
          <ac:chgData name="Usuário Convidado" userId="" providerId="Windows Live" clId="Web-{03AB54F3-CD21-B49A-FD13-8ED77A3CAC05}" dt="2025-06-11T18:40:31.390" v="989" actId="1076"/>
          <ac:spMkLst>
            <pc:docMk/>
            <pc:sldMk cId="3271474699" sldId="294"/>
            <ac:spMk id="4" creationId="{F74AF14C-C28A-3F50-2E3E-99B89F8E02E1}"/>
          </ac:spMkLst>
        </pc:spChg>
        <pc:spChg chg="add">
          <ac:chgData name="Usuário Convidado" userId="" providerId="Windows Live" clId="Web-{03AB54F3-CD21-B49A-FD13-8ED77A3CAC05}" dt="2025-06-11T18:42:43.473" v="1028"/>
          <ac:spMkLst>
            <pc:docMk/>
            <pc:sldMk cId="3271474699" sldId="294"/>
            <ac:spMk id="7" creationId="{7CAEB7DB-E372-83E4-5006-A1CE3080F4E2}"/>
          </ac:spMkLst>
        </pc:spChg>
        <pc:spChg chg="mod">
          <ac:chgData name="Usuário Convidado" userId="" providerId="Windows Live" clId="Web-{03AB54F3-CD21-B49A-FD13-8ED77A3CAC05}" dt="2025-06-11T18:42:47.926" v="1030" actId="1076"/>
          <ac:spMkLst>
            <pc:docMk/>
            <pc:sldMk cId="3271474699" sldId="294"/>
            <ac:spMk id="11" creationId="{287FBBAC-D922-E8B0-ABCB-FFD26F6D549A}"/>
          </ac:spMkLst>
        </pc:spChg>
        <pc:picChg chg="mod">
          <ac:chgData name="Usuário Convidado" userId="" providerId="Windows Live" clId="Web-{03AB54F3-CD21-B49A-FD13-8ED77A3CAC05}" dt="2025-06-11T18:42:47.911" v="1029" actId="1076"/>
          <ac:picMkLst>
            <pc:docMk/>
            <pc:sldMk cId="3271474699" sldId="294"/>
            <ac:picMk id="10" creationId="{44C23A23-C01F-20FF-6E85-534B86BE99C4}"/>
          </ac:picMkLst>
        </pc:picChg>
      </pc:sldChg>
      <pc:sldChg chg="addSp delSp modSp">
        <pc:chgData name="Usuário Convidado" userId="" providerId="Windows Live" clId="Web-{03AB54F3-CD21-B49A-FD13-8ED77A3CAC05}" dt="2025-06-11T18:46:06.511" v="1058" actId="1076"/>
        <pc:sldMkLst>
          <pc:docMk/>
          <pc:sldMk cId="3721609793" sldId="296"/>
        </pc:sldMkLst>
        <pc:spChg chg="mod">
          <ac:chgData name="Usuário Convidado" userId="" providerId="Windows Live" clId="Web-{03AB54F3-CD21-B49A-FD13-8ED77A3CAC05}" dt="2025-06-11T18:46:00.573" v="1055" actId="1076"/>
          <ac:spMkLst>
            <pc:docMk/>
            <pc:sldMk cId="3721609793" sldId="296"/>
            <ac:spMk id="3" creationId="{1E9EA8EC-DA72-F0D4-8C48-3FB41E8DFE44}"/>
          </ac:spMkLst>
        </pc:spChg>
        <pc:spChg chg="mod">
          <ac:chgData name="Usuário Convidado" userId="" providerId="Windows Live" clId="Web-{03AB54F3-CD21-B49A-FD13-8ED77A3CAC05}" dt="2025-06-11T18:41:35.908" v="1008"/>
          <ac:spMkLst>
            <pc:docMk/>
            <pc:sldMk cId="3721609793" sldId="296"/>
            <ac:spMk id="4" creationId="{D467AD15-4AFC-C89C-13AB-3CAA4491E360}"/>
          </ac:spMkLst>
        </pc:spChg>
        <pc:spChg chg="mod">
          <ac:chgData name="Usuário Convidado" userId="" providerId="Windows Live" clId="Web-{03AB54F3-CD21-B49A-FD13-8ED77A3CAC05}" dt="2025-06-11T18:46:06.511" v="1058" actId="1076"/>
          <ac:spMkLst>
            <pc:docMk/>
            <pc:sldMk cId="3721609793" sldId="296"/>
            <ac:spMk id="6" creationId="{A7B107A6-189D-A82B-F85A-1F22CFF5FC33}"/>
          </ac:spMkLst>
        </pc:spChg>
        <pc:picChg chg="del">
          <ac:chgData name="Usuário Convidado" userId="" providerId="Windows Live" clId="Web-{03AB54F3-CD21-B49A-FD13-8ED77A3CAC05}" dt="2025-06-11T18:41:30.298" v="1006"/>
          <ac:picMkLst>
            <pc:docMk/>
            <pc:sldMk cId="3721609793" sldId="296"/>
            <ac:picMk id="5" creationId="{81D3462D-A567-EE7C-5032-84C38727CDB4}"/>
          </ac:picMkLst>
        </pc:picChg>
        <pc:picChg chg="add">
          <ac:chgData name="Usuário Convidado" userId="" providerId="Windows Live" clId="Web-{03AB54F3-CD21-B49A-FD13-8ED77A3CAC05}" dt="2025-06-11T18:41:31.439" v="1007"/>
          <ac:picMkLst>
            <pc:docMk/>
            <pc:sldMk cId="3721609793" sldId="296"/>
            <ac:picMk id="12" creationId="{6062E688-00D1-B69D-AB85-EB5B3B72AEA9}"/>
          </ac:picMkLst>
        </pc:picChg>
      </pc:sldChg>
      <pc:sldChg chg="addSp modSp">
        <pc:chgData name="Usuário Convidado" userId="" providerId="Windows Live" clId="Web-{03AB54F3-CD21-B49A-FD13-8ED77A3CAC05}" dt="2025-06-11T18:43:58.382" v="1044" actId="1076"/>
        <pc:sldMkLst>
          <pc:docMk/>
          <pc:sldMk cId="125608748" sldId="297"/>
        </pc:sldMkLst>
        <pc:spChg chg="mod">
          <ac:chgData name="Usuário Convidado" userId="" providerId="Windows Live" clId="Web-{03AB54F3-CD21-B49A-FD13-8ED77A3CAC05}" dt="2025-06-11T18:40:34.875" v="990" actId="1076"/>
          <ac:spMkLst>
            <pc:docMk/>
            <pc:sldMk cId="125608748" sldId="297"/>
            <ac:spMk id="4" creationId="{BF04C3C7-CD64-D9F9-803D-7966A2B4D58C}"/>
          </ac:spMkLst>
        </pc:spChg>
        <pc:spChg chg="add">
          <ac:chgData name="Usuário Convidado" userId="" providerId="Windows Live" clId="Web-{03AB54F3-CD21-B49A-FD13-8ED77A3CAC05}" dt="2025-06-11T18:42:55.395" v="1033"/>
          <ac:spMkLst>
            <pc:docMk/>
            <pc:sldMk cId="125608748" sldId="297"/>
            <ac:spMk id="7" creationId="{DC487E20-9810-583C-3C57-C62A2B26A864}"/>
          </ac:spMkLst>
        </pc:spChg>
        <pc:spChg chg="mod">
          <ac:chgData name="Usuário Convidado" userId="" providerId="Windows Live" clId="Web-{03AB54F3-CD21-B49A-FD13-8ED77A3CAC05}" dt="2025-06-11T18:43:00.442" v="1035" actId="1076"/>
          <ac:spMkLst>
            <pc:docMk/>
            <pc:sldMk cId="125608748" sldId="297"/>
            <ac:spMk id="11" creationId="{B31A9720-73C5-4C42-0C04-0977458C749E}"/>
          </ac:spMkLst>
        </pc:spChg>
        <pc:picChg chg="mod">
          <ac:chgData name="Usuário Convidado" userId="" providerId="Windows Live" clId="Web-{03AB54F3-CD21-B49A-FD13-8ED77A3CAC05}" dt="2025-06-11T18:43:58.382" v="1044" actId="1076"/>
          <ac:picMkLst>
            <pc:docMk/>
            <pc:sldMk cId="125608748" sldId="297"/>
            <ac:picMk id="2" creationId="{9DB4F6B0-A638-52C1-B573-82D10B8F873A}"/>
          </ac:picMkLst>
        </pc:picChg>
        <pc:picChg chg="mod">
          <ac:chgData name="Usuário Convidado" userId="" providerId="Windows Live" clId="Web-{03AB54F3-CD21-B49A-FD13-8ED77A3CAC05}" dt="2025-06-11T18:43:00.442" v="1034" actId="1076"/>
          <ac:picMkLst>
            <pc:docMk/>
            <pc:sldMk cId="125608748" sldId="297"/>
            <ac:picMk id="10" creationId="{7E587F04-2E4B-8140-E737-20EE74C2EB96}"/>
          </ac:picMkLst>
        </pc:picChg>
      </pc:sldChg>
      <pc:sldChg chg="addSp modSp">
        <pc:chgData name="Usuário Convidado" userId="" providerId="Windows Live" clId="Web-{03AB54F3-CD21-B49A-FD13-8ED77A3CAC05}" dt="2025-06-11T18:44:34.852" v="1054" actId="1076"/>
        <pc:sldMkLst>
          <pc:docMk/>
          <pc:sldMk cId="3028744247" sldId="298"/>
        </pc:sldMkLst>
        <pc:spChg chg="mod">
          <ac:chgData name="Usuário Convidado" userId="" providerId="Windows Live" clId="Web-{03AB54F3-CD21-B49A-FD13-8ED77A3CAC05}" dt="2025-06-11T18:40:39.719" v="991" actId="1076"/>
          <ac:spMkLst>
            <pc:docMk/>
            <pc:sldMk cId="3028744247" sldId="298"/>
            <ac:spMk id="4" creationId="{A5801B74-19F0-21BE-15D2-D194F6697BD8}"/>
          </ac:spMkLst>
        </pc:spChg>
        <pc:spChg chg="add">
          <ac:chgData name="Usuário Convidado" userId="" providerId="Windows Live" clId="Web-{03AB54F3-CD21-B49A-FD13-8ED77A3CAC05}" dt="2025-06-11T18:43:08.599" v="1038"/>
          <ac:spMkLst>
            <pc:docMk/>
            <pc:sldMk cId="3028744247" sldId="298"/>
            <ac:spMk id="7" creationId="{B04BEC93-AA84-898F-EAEA-F9D7C4EA19F5}"/>
          </ac:spMkLst>
        </pc:spChg>
        <pc:spChg chg="mod">
          <ac:chgData name="Usuário Convidado" userId="" providerId="Windows Live" clId="Web-{03AB54F3-CD21-B49A-FD13-8ED77A3CAC05}" dt="2025-06-11T18:43:11.568" v="1040" actId="1076"/>
          <ac:spMkLst>
            <pc:docMk/>
            <pc:sldMk cId="3028744247" sldId="298"/>
            <ac:spMk id="11" creationId="{A54BB142-E293-BC71-0B4A-08DA26A6250E}"/>
          </ac:spMkLst>
        </pc:spChg>
        <pc:picChg chg="mod modCrop">
          <ac:chgData name="Usuário Convidado" userId="" providerId="Windows Live" clId="Web-{03AB54F3-CD21-B49A-FD13-8ED77A3CAC05}" dt="2025-06-11T18:44:34.852" v="1054" actId="1076"/>
          <ac:picMkLst>
            <pc:docMk/>
            <pc:sldMk cId="3028744247" sldId="298"/>
            <ac:picMk id="2" creationId="{FC47B982-DB17-DA05-DED1-7E0F30EEF4B4}"/>
          </ac:picMkLst>
        </pc:picChg>
        <pc:picChg chg="mod">
          <ac:chgData name="Usuário Convidado" userId="" providerId="Windows Live" clId="Web-{03AB54F3-CD21-B49A-FD13-8ED77A3CAC05}" dt="2025-06-11T18:43:11.568" v="1039" actId="1076"/>
          <ac:picMkLst>
            <pc:docMk/>
            <pc:sldMk cId="3028744247" sldId="298"/>
            <ac:picMk id="10" creationId="{B01FE48A-4A60-DDB0-679E-C4E298BA5036}"/>
          </ac:picMkLst>
        </pc:picChg>
      </pc:sldChg>
      <pc:sldChg chg="addSp delSp modSp">
        <pc:chgData name="Usuário Convidado" userId="" providerId="Windows Live" clId="Web-{03AB54F3-CD21-B49A-FD13-8ED77A3CAC05}" dt="2025-06-11T16:25:54.408" v="5"/>
        <pc:sldMkLst>
          <pc:docMk/>
          <pc:sldMk cId="3322579227" sldId="302"/>
        </pc:sldMkLst>
        <pc:picChg chg="add">
          <ac:chgData name="Usuário Convidado" userId="" providerId="Windows Live" clId="Web-{03AB54F3-CD21-B49A-FD13-8ED77A3CAC05}" dt="2025-06-11T16:24:38.999" v="1"/>
          <ac:picMkLst>
            <pc:docMk/>
            <pc:sldMk cId="3322579227" sldId="302"/>
            <ac:picMk id="21" creationId="{9587B7D1-086B-7622-6232-2B46F5C777A2}"/>
          </ac:picMkLst>
        </pc:picChg>
        <pc:picChg chg="add del mod">
          <ac:chgData name="Usuário Convidado" userId="" providerId="Windows Live" clId="Web-{03AB54F3-CD21-B49A-FD13-8ED77A3CAC05}" dt="2025-06-11T16:25:54.408" v="5"/>
          <ac:picMkLst>
            <pc:docMk/>
            <pc:sldMk cId="3322579227" sldId="302"/>
            <ac:picMk id="30" creationId="{AAB72F4D-CB27-77F7-443A-990532F6043E}"/>
          </ac:picMkLst>
        </pc:picChg>
      </pc:sldChg>
      <pc:sldChg chg="addSp">
        <pc:chgData name="Usuário Convidado" userId="" providerId="Windows Live" clId="Web-{03AB54F3-CD21-B49A-FD13-8ED77A3CAC05}" dt="2025-06-11T16:24:40.702" v="2"/>
        <pc:sldMkLst>
          <pc:docMk/>
          <pc:sldMk cId="1764629397" sldId="303"/>
        </pc:sldMkLst>
        <pc:picChg chg="add">
          <ac:chgData name="Usuário Convidado" userId="" providerId="Windows Live" clId="Web-{03AB54F3-CD21-B49A-FD13-8ED77A3CAC05}" dt="2025-06-11T16:24:40.702" v="2"/>
          <ac:picMkLst>
            <pc:docMk/>
            <pc:sldMk cId="1764629397" sldId="303"/>
            <ac:picMk id="18" creationId="{77E9CD02-C364-3F29-8377-0A595288D418}"/>
          </ac:picMkLst>
        </pc:picChg>
      </pc:sldChg>
      <pc:sldChg chg="addSp delSp modSp">
        <pc:chgData name="Usuário Convidado" userId="" providerId="Windows Live" clId="Web-{03AB54F3-CD21-B49A-FD13-8ED77A3CAC05}" dt="2025-06-11T18:39:53.545" v="987" actId="14100"/>
        <pc:sldMkLst>
          <pc:docMk/>
          <pc:sldMk cId="2185789982" sldId="304"/>
        </pc:sldMkLst>
        <pc:spChg chg="del topLvl">
          <ac:chgData name="Usuário Convidado" userId="" providerId="Windows Live" clId="Web-{03AB54F3-CD21-B49A-FD13-8ED77A3CAC05}" dt="2025-06-11T18:39:48.389" v="985"/>
          <ac:spMkLst>
            <pc:docMk/>
            <pc:sldMk cId="2185789982" sldId="304"/>
            <ac:spMk id="7" creationId="{7DAC7A9F-E626-C601-65D4-B1BFFECD7B2C}"/>
          </ac:spMkLst>
        </pc:spChg>
        <pc:spChg chg="mod">
          <ac:chgData name="Usuário Convidado" userId="" providerId="Windows Live" clId="Web-{03AB54F3-CD21-B49A-FD13-8ED77A3CAC05}" dt="2025-06-11T18:39:12.794" v="979" actId="1076"/>
          <ac:spMkLst>
            <pc:docMk/>
            <pc:sldMk cId="2185789982" sldId="304"/>
            <ac:spMk id="9" creationId="{9B8B6488-8B11-9D48-23F6-DBC85723BEA8}"/>
          </ac:spMkLst>
        </pc:spChg>
        <pc:spChg chg="mod">
          <ac:chgData name="Usuário Convidado" userId="" providerId="Windows Live" clId="Web-{03AB54F3-CD21-B49A-FD13-8ED77A3CAC05}" dt="2025-06-11T18:39:31.544" v="982"/>
          <ac:spMkLst>
            <pc:docMk/>
            <pc:sldMk cId="2185789982" sldId="304"/>
            <ac:spMk id="13" creationId="{9A2C2A10-2D3B-AA38-B6B0-77F8190AFE8D}"/>
          </ac:spMkLst>
        </pc:spChg>
        <pc:spChg chg="mod">
          <ac:chgData name="Usuário Convidado" userId="" providerId="Windows Live" clId="Web-{03AB54F3-CD21-B49A-FD13-8ED77A3CAC05}" dt="2025-06-11T18:39:31.544" v="983"/>
          <ac:spMkLst>
            <pc:docMk/>
            <pc:sldMk cId="2185789982" sldId="304"/>
            <ac:spMk id="14" creationId="{58E197AE-3578-99C2-A36C-F350D236D2E2}"/>
          </ac:spMkLst>
        </pc:spChg>
        <pc:grpChg chg="add del">
          <ac:chgData name="Usuário Convidado" userId="" providerId="Windows Live" clId="Web-{03AB54F3-CD21-B49A-FD13-8ED77A3CAC05}" dt="2025-06-11T18:39:45.279" v="984"/>
          <ac:grpSpMkLst>
            <pc:docMk/>
            <pc:sldMk cId="2185789982" sldId="304"/>
            <ac:grpSpMk id="6" creationId="{E0B5DF0B-F625-ADD6-E79C-C4C64807F152}"/>
          </ac:grpSpMkLst>
        </pc:grpChg>
        <pc:picChg chg="mod topLvl">
          <ac:chgData name="Usuário Convidado" userId="" providerId="Windows Live" clId="Web-{03AB54F3-CD21-B49A-FD13-8ED77A3CAC05}" dt="2025-06-11T18:39:53.545" v="987" actId="14100"/>
          <ac:picMkLst>
            <pc:docMk/>
            <pc:sldMk cId="2185789982" sldId="304"/>
            <ac:picMk id="8" creationId="{BB582BA1-7F69-B727-A616-24889070F8A5}"/>
          </ac:picMkLst>
        </pc:picChg>
      </pc:sldChg>
      <pc:sldChg chg="modSp">
        <pc:chgData name="Usuário Convidado" userId="" providerId="Windows Live" clId="Web-{03AB54F3-CD21-B49A-FD13-8ED77A3CAC05}" dt="2025-06-11T16:45:06.932" v="134" actId="1076"/>
        <pc:sldMkLst>
          <pc:docMk/>
          <pc:sldMk cId="1232341253" sldId="305"/>
        </pc:sldMkLst>
        <pc:spChg chg="mod">
          <ac:chgData name="Usuário Convidado" userId="" providerId="Windows Live" clId="Web-{03AB54F3-CD21-B49A-FD13-8ED77A3CAC05}" dt="2025-06-11T16:28:37.023" v="42" actId="1076"/>
          <ac:spMkLst>
            <pc:docMk/>
            <pc:sldMk cId="1232341253" sldId="305"/>
            <ac:spMk id="3" creationId="{622BD149-7F89-C5E0-D7DD-897F049C36DB}"/>
          </ac:spMkLst>
        </pc:spChg>
        <pc:spChg chg="mod">
          <ac:chgData name="Usuário Convidado" userId="" providerId="Windows Live" clId="Web-{03AB54F3-CD21-B49A-FD13-8ED77A3CAC05}" dt="2025-06-11T16:33:34.049" v="99" actId="1076"/>
          <ac:spMkLst>
            <pc:docMk/>
            <pc:sldMk cId="1232341253" sldId="305"/>
            <ac:spMk id="4" creationId="{1F562D1A-CA60-C999-CE7D-4CB7A7D67AAC}"/>
          </ac:spMkLst>
        </pc:spChg>
        <pc:spChg chg="mod">
          <ac:chgData name="Usuário Convidado" userId="" providerId="Windows Live" clId="Web-{03AB54F3-CD21-B49A-FD13-8ED77A3CAC05}" dt="2025-06-11T16:45:06.932" v="134" actId="1076"/>
          <ac:spMkLst>
            <pc:docMk/>
            <pc:sldMk cId="1232341253" sldId="305"/>
            <ac:spMk id="5" creationId="{4726B3C1-E831-3B7A-4C3B-D609E7342954}"/>
          </ac:spMkLst>
        </pc:spChg>
        <pc:picChg chg="mod">
          <ac:chgData name="Usuário Convidado" userId="" providerId="Windows Live" clId="Web-{03AB54F3-CD21-B49A-FD13-8ED77A3CAC05}" dt="2025-06-11T16:28:33.789" v="41" actId="14100"/>
          <ac:picMkLst>
            <pc:docMk/>
            <pc:sldMk cId="1232341253" sldId="305"/>
            <ac:picMk id="8" creationId="{964215D4-C28E-954D-7F89-3A2394D79EA5}"/>
          </ac:picMkLst>
        </pc:picChg>
      </pc:sldChg>
      <pc:sldChg chg="addSp delSp modSp">
        <pc:chgData name="Usuário Convidado" userId="" providerId="Windows Live" clId="Web-{03AB54F3-CD21-B49A-FD13-8ED77A3CAC05}" dt="2025-06-11T16:33:40.580" v="100" actId="1076"/>
        <pc:sldMkLst>
          <pc:docMk/>
          <pc:sldMk cId="1476747527" sldId="306"/>
        </pc:sldMkLst>
        <pc:spChg chg="mod">
          <ac:chgData name="Usuário Convidado" userId="" providerId="Windows Live" clId="Web-{03AB54F3-CD21-B49A-FD13-8ED77A3CAC05}" dt="2025-06-11T16:33:40.580" v="100" actId="1076"/>
          <ac:spMkLst>
            <pc:docMk/>
            <pc:sldMk cId="1476747527" sldId="306"/>
            <ac:spMk id="4" creationId="{DD741B9F-AFDC-BF06-7491-8B18610CE904}"/>
          </ac:spMkLst>
        </pc:spChg>
        <pc:spChg chg="mod">
          <ac:chgData name="Usuário Convidado" userId="" providerId="Windows Live" clId="Web-{03AB54F3-CD21-B49A-FD13-8ED77A3CAC05}" dt="2025-06-11T16:31:02.981" v="63" actId="14100"/>
          <ac:spMkLst>
            <pc:docMk/>
            <pc:sldMk cId="1476747527" sldId="306"/>
            <ac:spMk id="7" creationId="{04355864-6D62-3FDC-4C63-56932CB73480}"/>
          </ac:spMkLst>
        </pc:spChg>
        <pc:spChg chg="add del mod">
          <ac:chgData name="Usuário Convidado" userId="" providerId="Windows Live" clId="Web-{03AB54F3-CD21-B49A-FD13-8ED77A3CAC05}" dt="2025-06-11T16:30:41.137" v="57"/>
          <ac:spMkLst>
            <pc:docMk/>
            <pc:sldMk cId="1476747527" sldId="306"/>
            <ac:spMk id="8" creationId="{253474AF-702B-6B94-9CD8-AAB2587301A8}"/>
          </ac:spMkLst>
        </pc:spChg>
        <pc:picChg chg="add mod">
          <ac:chgData name="Usuário Convidado" userId="" providerId="Windows Live" clId="Web-{03AB54F3-CD21-B49A-FD13-8ED77A3CAC05}" dt="2025-06-11T16:30:34.652" v="56" actId="1076"/>
          <ac:picMkLst>
            <pc:docMk/>
            <pc:sldMk cId="1476747527" sldId="306"/>
            <ac:picMk id="3" creationId="{8F1177E2-860F-959E-A8A7-7BDB22961C16}"/>
          </ac:picMkLst>
        </pc:picChg>
        <pc:picChg chg="del mod">
          <ac:chgData name="Usuário Convidado" userId="" providerId="Windows Live" clId="Web-{03AB54F3-CD21-B49A-FD13-8ED77A3CAC05}" dt="2025-06-11T16:30:32.261" v="55"/>
          <ac:picMkLst>
            <pc:docMk/>
            <pc:sldMk cId="1476747527" sldId="306"/>
            <ac:picMk id="14338" creationId="{4B22E30B-5EE8-9AC7-61F9-CD40C695409C}"/>
          </ac:picMkLst>
        </pc:picChg>
      </pc:sldChg>
      <pc:sldChg chg="modSp">
        <pc:chgData name="Usuário Convidado" userId="" providerId="Windows Live" clId="Web-{03AB54F3-CD21-B49A-FD13-8ED77A3CAC05}" dt="2025-06-11T16:34:49.020" v="117" actId="1076"/>
        <pc:sldMkLst>
          <pc:docMk/>
          <pc:sldMk cId="1093778365" sldId="307"/>
        </pc:sldMkLst>
        <pc:spChg chg="mod">
          <ac:chgData name="Usuário Convidado" userId="" providerId="Windows Live" clId="Web-{03AB54F3-CD21-B49A-FD13-8ED77A3CAC05}" dt="2025-06-11T16:34:35.223" v="114" actId="1076"/>
          <ac:spMkLst>
            <pc:docMk/>
            <pc:sldMk cId="1093778365" sldId="307"/>
            <ac:spMk id="3" creationId="{16383F6C-FBB7-FF29-0352-BD9799E3559A}"/>
          </ac:spMkLst>
        </pc:spChg>
        <pc:spChg chg="mod">
          <ac:chgData name="Usuário Convidado" userId="" providerId="Windows Live" clId="Web-{03AB54F3-CD21-B49A-FD13-8ED77A3CAC05}" dt="2025-06-11T16:34:49.020" v="117" actId="1076"/>
          <ac:spMkLst>
            <pc:docMk/>
            <pc:sldMk cId="1093778365" sldId="307"/>
            <ac:spMk id="4" creationId="{5DB07D0B-F480-C66A-2B3B-49C050F42972}"/>
          </ac:spMkLst>
        </pc:spChg>
        <pc:picChg chg="mod">
          <ac:chgData name="Usuário Convidado" userId="" providerId="Windows Live" clId="Web-{03AB54F3-CD21-B49A-FD13-8ED77A3CAC05}" dt="2025-06-11T16:34:43.770" v="116" actId="1076"/>
          <ac:picMkLst>
            <pc:docMk/>
            <pc:sldMk cId="1093778365" sldId="307"/>
            <ac:picMk id="3076" creationId="{8EE686D1-2660-29FB-8791-B643FA881214}"/>
          </ac:picMkLst>
        </pc:picChg>
      </pc:sldChg>
      <pc:sldChg chg="modSp">
        <pc:chgData name="Usuário Convidado" userId="" providerId="Windows Live" clId="Web-{03AB54F3-CD21-B49A-FD13-8ED77A3CAC05}" dt="2025-06-11T16:33:54.847" v="103" actId="1076"/>
        <pc:sldMkLst>
          <pc:docMk/>
          <pc:sldMk cId="3194494741" sldId="308"/>
        </pc:sldMkLst>
        <pc:spChg chg="mod ord">
          <ac:chgData name="Usuário Convidado" userId="" providerId="Windows Live" clId="Web-{03AB54F3-CD21-B49A-FD13-8ED77A3CAC05}" dt="2025-06-11T16:32:03.311" v="80"/>
          <ac:spMkLst>
            <pc:docMk/>
            <pc:sldMk cId="3194494741" sldId="308"/>
            <ac:spMk id="3" creationId="{47E1A5A7-8F1F-C68B-B923-36B6B89CB6FE}"/>
          </ac:spMkLst>
        </pc:spChg>
        <pc:spChg chg="mod ord">
          <ac:chgData name="Usuário Convidado" userId="" providerId="Windows Live" clId="Web-{03AB54F3-CD21-B49A-FD13-8ED77A3CAC05}" dt="2025-06-11T16:33:54.847" v="103" actId="1076"/>
          <ac:spMkLst>
            <pc:docMk/>
            <pc:sldMk cId="3194494741" sldId="308"/>
            <ac:spMk id="4" creationId="{BF3B1839-9DA0-5A9C-19A2-3C0CDDF786F5}"/>
          </ac:spMkLst>
        </pc:spChg>
        <pc:spChg chg="ord">
          <ac:chgData name="Usuário Convidado" userId="" providerId="Windows Live" clId="Web-{03AB54F3-CD21-B49A-FD13-8ED77A3CAC05}" dt="2025-06-11T16:32:19.906" v="84"/>
          <ac:spMkLst>
            <pc:docMk/>
            <pc:sldMk cId="3194494741" sldId="308"/>
            <ac:spMk id="5" creationId="{049624C2-3940-A5CC-632A-C5DDA84AF0A3}"/>
          </ac:spMkLst>
        </pc:spChg>
        <pc:picChg chg="ord">
          <ac:chgData name="Usuário Convidado" userId="" providerId="Windows Live" clId="Web-{03AB54F3-CD21-B49A-FD13-8ED77A3CAC05}" dt="2025-06-11T16:32:02.499" v="79"/>
          <ac:picMkLst>
            <pc:docMk/>
            <pc:sldMk cId="3194494741" sldId="308"/>
            <ac:picMk id="2" creationId="{5B66CCEA-4B77-581A-4D50-A7571CC77A46}"/>
          </ac:picMkLst>
        </pc:picChg>
        <pc:picChg chg="mod ord">
          <ac:chgData name="Usuário Convidado" userId="" providerId="Windows Live" clId="Web-{03AB54F3-CD21-B49A-FD13-8ED77A3CAC05}" dt="2025-06-11T16:32:31.391" v="86" actId="14100"/>
          <ac:picMkLst>
            <pc:docMk/>
            <pc:sldMk cId="3194494741" sldId="308"/>
            <ac:picMk id="9" creationId="{6A26DAC7-25A0-9471-7324-4B0881CA5F49}"/>
          </ac:picMkLst>
        </pc:picChg>
      </pc:sldChg>
      <pc:sldChg chg="addSp delSp modSp">
        <pc:chgData name="Usuário Convidado" userId="" providerId="Windows Live" clId="Web-{03AB54F3-CD21-B49A-FD13-8ED77A3CAC05}" dt="2025-06-11T16:37:16.510" v="132" actId="1076"/>
        <pc:sldMkLst>
          <pc:docMk/>
          <pc:sldMk cId="2114786388" sldId="309"/>
        </pc:sldMkLst>
        <pc:spChg chg="mod">
          <ac:chgData name="Usuário Convidado" userId="" providerId="Windows Live" clId="Web-{03AB54F3-CD21-B49A-FD13-8ED77A3CAC05}" dt="2025-06-11T16:37:10.369" v="131" actId="14100"/>
          <ac:spMkLst>
            <pc:docMk/>
            <pc:sldMk cId="2114786388" sldId="309"/>
            <ac:spMk id="3" creationId="{69DE0068-5B3D-E61B-F1FC-DF6508EA768F}"/>
          </ac:spMkLst>
        </pc:spChg>
        <pc:spChg chg="mod">
          <ac:chgData name="Usuário Convidado" userId="" providerId="Windows Live" clId="Web-{03AB54F3-CD21-B49A-FD13-8ED77A3CAC05}" dt="2025-06-11T16:37:16.510" v="132" actId="1076"/>
          <ac:spMkLst>
            <pc:docMk/>
            <pc:sldMk cId="2114786388" sldId="309"/>
            <ac:spMk id="4" creationId="{8731C8C5-9829-9166-8944-D716DCBD47A1}"/>
          </ac:spMkLst>
        </pc:spChg>
        <pc:picChg chg="add del">
          <ac:chgData name="Usuário Convidado" userId="" providerId="Windows Live" clId="Web-{03AB54F3-CD21-B49A-FD13-8ED77A3CAC05}" dt="2025-06-11T16:35:41.991" v="125"/>
          <ac:picMkLst>
            <pc:docMk/>
            <pc:sldMk cId="2114786388" sldId="309"/>
            <ac:picMk id="2" creationId="{C47D01BB-309B-C577-9967-8E7D0B61976A}"/>
          </ac:picMkLst>
        </pc:picChg>
        <pc:picChg chg="add del">
          <ac:chgData name="Usuário Convidado" userId="" providerId="Windows Live" clId="Web-{03AB54F3-CD21-B49A-FD13-8ED77A3CAC05}" dt="2025-06-11T16:35:41.413" v="124"/>
          <ac:picMkLst>
            <pc:docMk/>
            <pc:sldMk cId="2114786388" sldId="309"/>
            <ac:picMk id="7" creationId="{2AA86EA9-1E41-C950-1CB1-19DD87966524}"/>
          </ac:picMkLst>
        </pc:picChg>
      </pc:sldChg>
      <pc:sldChg chg="addSp delSp modSp">
        <pc:chgData name="Usuário Convidado" userId="" providerId="Windows Live" clId="Web-{03AB54F3-CD21-B49A-FD13-8ED77A3CAC05}" dt="2025-06-11T18:51:36.351" v="1112" actId="1076"/>
        <pc:sldMkLst>
          <pc:docMk/>
          <pc:sldMk cId="2443276609" sldId="310"/>
        </pc:sldMkLst>
        <pc:spChg chg="del">
          <ac:chgData name="Usuário Convidado" userId="" providerId="Windows Live" clId="Web-{03AB54F3-CD21-B49A-FD13-8ED77A3CAC05}" dt="2025-06-11T18:51:36.273" v="1111"/>
          <ac:spMkLst>
            <pc:docMk/>
            <pc:sldMk cId="2443276609" sldId="310"/>
            <ac:spMk id="3" creationId="{1C547BAD-1B07-9DAD-9326-65CF3F5DF827}"/>
          </ac:spMkLst>
        </pc:spChg>
        <pc:spChg chg="mod">
          <ac:chgData name="Usuário Convidado" userId="" providerId="Windows Live" clId="Web-{03AB54F3-CD21-B49A-FD13-8ED77A3CAC05}" dt="2025-06-11T18:47:37.171" v="1064" actId="1076"/>
          <ac:spMkLst>
            <pc:docMk/>
            <pc:sldMk cId="2443276609" sldId="310"/>
            <ac:spMk id="4" creationId="{7364C0A6-5408-C8F5-43CF-A8F2F59980CF}"/>
          </ac:spMkLst>
        </pc:spChg>
        <pc:spChg chg="add">
          <ac:chgData name="Usuário Convidado" userId="" providerId="Windows Live" clId="Web-{03AB54F3-CD21-B49A-FD13-8ED77A3CAC05}" dt="2025-06-11T18:51:36.226" v="1110"/>
          <ac:spMkLst>
            <pc:docMk/>
            <pc:sldMk cId="2443276609" sldId="310"/>
            <ac:spMk id="7" creationId="{57599842-4996-8F94-0D71-4B0223CF5C60}"/>
          </ac:spMkLst>
        </pc:spChg>
        <pc:picChg chg="mod">
          <ac:chgData name="Usuário Convidado" userId="" providerId="Windows Live" clId="Web-{03AB54F3-CD21-B49A-FD13-8ED77A3CAC05}" dt="2025-06-11T18:51:36.351" v="1112" actId="1076"/>
          <ac:picMkLst>
            <pc:docMk/>
            <pc:sldMk cId="2443276609" sldId="310"/>
            <ac:picMk id="15362" creationId="{91FC2E84-A888-924D-D9E7-DEADB1806C10}"/>
          </ac:picMkLst>
        </pc:picChg>
      </pc:sldChg>
      <pc:sldChg chg="modSp">
        <pc:chgData name="Usuário Convidado" userId="" providerId="Windows Live" clId="Web-{03AB54F3-CD21-B49A-FD13-8ED77A3CAC05}" dt="2025-06-11T18:42:02.003" v="1016"/>
        <pc:sldMkLst>
          <pc:docMk/>
          <pc:sldMk cId="1655281406" sldId="311"/>
        </pc:sldMkLst>
        <pc:spChg chg="mod">
          <ac:chgData name="Usuário Convidado" userId="" providerId="Windows Live" clId="Web-{03AB54F3-CD21-B49A-FD13-8ED77A3CAC05}" dt="2025-06-11T18:42:02.003" v="1016"/>
          <ac:spMkLst>
            <pc:docMk/>
            <pc:sldMk cId="1655281406" sldId="311"/>
            <ac:spMk id="3" creationId="{18805CFE-BA55-2202-4EE0-BBF223D9E370}"/>
          </ac:spMkLst>
        </pc:spChg>
        <pc:spChg chg="mod">
          <ac:chgData name="Usuário Convidado" userId="" providerId="Windows Live" clId="Web-{03AB54F3-CD21-B49A-FD13-8ED77A3CAC05}" dt="2025-06-11T18:41:41.705" v="1009" actId="1076"/>
          <ac:spMkLst>
            <pc:docMk/>
            <pc:sldMk cId="1655281406" sldId="311"/>
            <ac:spMk id="4" creationId="{FE3FDEF1-837F-D8E8-D0F1-17C99DC2C6C7}"/>
          </ac:spMkLst>
        </pc:spChg>
      </pc:sldChg>
      <pc:sldChg chg="addSp delSp modSp">
        <pc:chgData name="Usuário Convidado" userId="" providerId="Windows Live" clId="Web-{03AB54F3-CD21-B49A-FD13-8ED77A3CAC05}" dt="2025-06-11T17:06:17.164" v="294"/>
        <pc:sldMkLst>
          <pc:docMk/>
          <pc:sldMk cId="1096769003" sldId="312"/>
        </pc:sldMkLst>
        <pc:spChg chg="del">
          <ac:chgData name="Usuário Convidado" userId="" providerId="Windows Live" clId="Web-{03AB54F3-CD21-B49A-FD13-8ED77A3CAC05}" dt="2025-06-11T17:03:44.987" v="279"/>
          <ac:spMkLst>
            <pc:docMk/>
            <pc:sldMk cId="1096769003" sldId="312"/>
            <ac:spMk id="3" creationId="{8B307DA4-A7E3-7EFF-C28C-C88BCF5BEEE3}"/>
          </ac:spMkLst>
        </pc:spChg>
        <pc:spChg chg="add del mod">
          <ac:chgData name="Usuário Convidado" userId="" providerId="Windows Live" clId="Web-{03AB54F3-CD21-B49A-FD13-8ED77A3CAC05}" dt="2025-06-11T17:03:49.721" v="282"/>
          <ac:spMkLst>
            <pc:docMk/>
            <pc:sldMk cId="1096769003" sldId="312"/>
            <ac:spMk id="7" creationId="{AD4F3894-A654-6CE1-DA9E-6C20B312DB70}"/>
          </ac:spMkLst>
        </pc:spChg>
        <pc:spChg chg="add">
          <ac:chgData name="Usuário Convidado" userId="" providerId="Windows Live" clId="Web-{03AB54F3-CD21-B49A-FD13-8ED77A3CAC05}" dt="2025-06-11T17:03:47.799" v="281"/>
          <ac:spMkLst>
            <pc:docMk/>
            <pc:sldMk cId="1096769003" sldId="312"/>
            <ac:spMk id="9" creationId="{33F77249-6D0F-3A2A-78BE-DD4E16C78869}"/>
          </ac:spMkLst>
        </pc:spChg>
        <pc:spChg chg="add del mod">
          <ac:chgData name="Usuário Convidado" userId="" providerId="Windows Live" clId="Web-{03AB54F3-CD21-B49A-FD13-8ED77A3CAC05}" dt="2025-06-11T17:06:17.164" v="294"/>
          <ac:spMkLst>
            <pc:docMk/>
            <pc:sldMk cId="1096769003" sldId="312"/>
            <ac:spMk id="11" creationId="{9EA30AD3-7E9E-0345-D16A-D2EA38AE883A}"/>
          </ac:spMkLst>
        </pc:spChg>
        <pc:picChg chg="add mod">
          <ac:chgData name="Usuário Convidado" userId="" providerId="Windows Live" clId="Web-{03AB54F3-CD21-B49A-FD13-8ED77A3CAC05}" dt="2025-06-11T17:04:25.847" v="283"/>
          <ac:picMkLst>
            <pc:docMk/>
            <pc:sldMk cId="1096769003" sldId="312"/>
            <ac:picMk id="10" creationId="{D5308414-1AB7-8BE2-565C-AE1A9E92E360}"/>
          </ac:picMkLst>
        </pc:picChg>
        <pc:picChg chg="del">
          <ac:chgData name="Usuário Convidado" userId="" providerId="Windows Live" clId="Web-{03AB54F3-CD21-B49A-FD13-8ED77A3CAC05}" dt="2025-06-11T17:03:46.690" v="280"/>
          <ac:picMkLst>
            <pc:docMk/>
            <pc:sldMk cId="1096769003" sldId="312"/>
            <ac:picMk id="5124" creationId="{41DF00A5-6A7B-99BF-E77C-BA491B78D4CA}"/>
          </ac:picMkLst>
        </pc:picChg>
      </pc:sldChg>
      <pc:sldChg chg="modSp">
        <pc:chgData name="Usuário Convidado" userId="" providerId="Windows Live" clId="Web-{03AB54F3-CD21-B49A-FD13-8ED77A3CAC05}" dt="2025-06-11T16:33:50.221" v="102" actId="1076"/>
        <pc:sldMkLst>
          <pc:docMk/>
          <pc:sldMk cId="3327604009" sldId="313"/>
        </pc:sldMkLst>
        <pc:spChg chg="mod">
          <ac:chgData name="Usuário Convidado" userId="" providerId="Windows Live" clId="Web-{03AB54F3-CD21-B49A-FD13-8ED77A3CAC05}" dt="2025-06-11T16:32:51.016" v="90" actId="14100"/>
          <ac:spMkLst>
            <pc:docMk/>
            <pc:sldMk cId="3327604009" sldId="313"/>
            <ac:spMk id="3" creationId="{9AC14A7A-12CB-3294-80FB-0A87A4939997}"/>
          </ac:spMkLst>
        </pc:spChg>
        <pc:spChg chg="mod">
          <ac:chgData name="Usuário Convidado" userId="" providerId="Windows Live" clId="Web-{03AB54F3-CD21-B49A-FD13-8ED77A3CAC05}" dt="2025-06-11T16:33:50.221" v="102" actId="1076"/>
          <ac:spMkLst>
            <pc:docMk/>
            <pc:sldMk cId="3327604009" sldId="313"/>
            <ac:spMk id="4" creationId="{37542E9F-7C62-365E-17BD-06C9DC20892A}"/>
          </ac:spMkLst>
        </pc:spChg>
        <pc:picChg chg="mod">
          <ac:chgData name="Usuário Convidado" userId="" providerId="Windows Live" clId="Web-{03AB54F3-CD21-B49A-FD13-8ED77A3CAC05}" dt="2025-06-11T16:32:58.391" v="92" actId="14100"/>
          <ac:picMkLst>
            <pc:docMk/>
            <pc:sldMk cId="3327604009" sldId="313"/>
            <ac:picMk id="1026" creationId="{BEDC1BE8-1C4F-AA0B-7F1F-32BAE5E7B3E6}"/>
          </ac:picMkLst>
        </pc:picChg>
      </pc:sldChg>
      <pc:sldChg chg="addSp delSp modSp">
        <pc:chgData name="Usuário Convidado" userId="" providerId="Windows Live" clId="Web-{03AB54F3-CD21-B49A-FD13-8ED77A3CAC05}" dt="2025-06-11T18:03:37.658" v="594" actId="1076"/>
        <pc:sldMkLst>
          <pc:docMk/>
          <pc:sldMk cId="2507833608" sldId="314"/>
        </pc:sldMkLst>
        <pc:spChg chg="add mod">
          <ac:chgData name="Usuário Convidado" userId="" providerId="Windows Live" clId="Web-{03AB54F3-CD21-B49A-FD13-8ED77A3CAC05}" dt="2025-06-11T18:03:37.658" v="594" actId="1076"/>
          <ac:spMkLst>
            <pc:docMk/>
            <pc:sldMk cId="2507833608" sldId="314"/>
            <ac:spMk id="8" creationId="{97745F76-5B12-7664-AB73-B125EFAFCCB8}"/>
          </ac:spMkLst>
        </pc:spChg>
        <pc:picChg chg="add mod">
          <ac:chgData name="Usuário Convidado" userId="" providerId="Windows Live" clId="Web-{03AB54F3-CD21-B49A-FD13-8ED77A3CAC05}" dt="2025-06-11T17:56:03.642" v="502"/>
          <ac:picMkLst>
            <pc:docMk/>
            <pc:sldMk cId="2507833608" sldId="314"/>
            <ac:picMk id="6" creationId="{7B87443C-3724-BE15-5912-ACA3D83DDF34}"/>
          </ac:picMkLst>
        </pc:picChg>
        <pc:picChg chg="add del">
          <ac:chgData name="Usuário Convidado" userId="" providerId="Windows Live" clId="Web-{03AB54F3-CD21-B49A-FD13-8ED77A3CAC05}" dt="2025-06-11T18:03:27.813" v="590"/>
          <ac:picMkLst>
            <pc:docMk/>
            <pc:sldMk cId="2507833608" sldId="314"/>
            <ac:picMk id="9" creationId="{C9741A3A-ED0C-82D6-3E0A-CC3D348DBB15}"/>
          </ac:picMkLst>
        </pc:picChg>
        <pc:picChg chg="del">
          <ac:chgData name="Usuário Convidado" userId="" providerId="Windows Live" clId="Web-{03AB54F3-CD21-B49A-FD13-8ED77A3CAC05}" dt="2025-06-11T17:56:08.064" v="503"/>
          <ac:picMkLst>
            <pc:docMk/>
            <pc:sldMk cId="2507833608" sldId="314"/>
            <ac:picMk id="17" creationId="{D40A3AF8-CFB0-7C18-B6C2-09F31C68ECDD}"/>
          </ac:picMkLst>
        </pc:picChg>
      </pc:sldChg>
      <pc:sldChg chg="addSp delSp modSp">
        <pc:chgData name="Usuário Convidado" userId="" providerId="Windows Live" clId="Web-{03AB54F3-CD21-B49A-FD13-8ED77A3CAC05}" dt="2025-06-11T17:32:47.422" v="408" actId="1076"/>
        <pc:sldMkLst>
          <pc:docMk/>
          <pc:sldMk cId="3124779123" sldId="315"/>
        </pc:sldMkLst>
        <pc:spChg chg="mod">
          <ac:chgData name="Usuário Convidado" userId="" providerId="Windows Live" clId="Web-{03AB54F3-CD21-B49A-FD13-8ED77A3CAC05}" dt="2025-06-11T17:31:09.996" v="372" actId="1076"/>
          <ac:spMkLst>
            <pc:docMk/>
            <pc:sldMk cId="3124779123" sldId="315"/>
            <ac:spMk id="4" creationId="{7F141BC5-7120-0B1A-368F-E52B00F13723}"/>
          </ac:spMkLst>
        </pc:spChg>
        <pc:spChg chg="add del mod">
          <ac:chgData name="Usuário Convidado" userId="" providerId="Windows Live" clId="Web-{03AB54F3-CD21-B49A-FD13-8ED77A3CAC05}" dt="2025-06-11T17:32:47.422" v="408" actId="1076"/>
          <ac:spMkLst>
            <pc:docMk/>
            <pc:sldMk cId="3124779123" sldId="315"/>
            <ac:spMk id="6" creationId="{2349ACA4-3464-929F-F2C5-C109E172E7AE}"/>
          </ac:spMkLst>
        </pc:spChg>
        <pc:spChg chg="add del">
          <ac:chgData name="Usuário Convidado" userId="" providerId="Windows Live" clId="Web-{03AB54F3-CD21-B49A-FD13-8ED77A3CAC05}" dt="2025-06-11T17:31:22.216" v="386"/>
          <ac:spMkLst>
            <pc:docMk/>
            <pc:sldMk cId="3124779123" sldId="315"/>
            <ac:spMk id="7" creationId="{991FFA83-1EF0-5894-105A-4475D21130D3}"/>
          </ac:spMkLst>
        </pc:spChg>
        <pc:spChg chg="add del mod">
          <ac:chgData name="Usuário Convidado" userId="" providerId="Windows Live" clId="Web-{03AB54F3-CD21-B49A-FD13-8ED77A3CAC05}" dt="2025-06-11T17:32:43.859" v="407"/>
          <ac:spMkLst>
            <pc:docMk/>
            <pc:sldMk cId="3124779123" sldId="315"/>
            <ac:spMk id="13" creationId="{87DC664E-2CE8-06C3-5F16-B71BCD7FC2B6}"/>
          </ac:spMkLst>
        </pc:spChg>
        <pc:picChg chg="add del mod modCrop">
          <ac:chgData name="Usuário Convidado" userId="" providerId="Windows Live" clId="Web-{03AB54F3-CD21-B49A-FD13-8ED77A3CAC05}" dt="2025-06-11T17:31:11.403" v="376"/>
          <ac:picMkLst>
            <pc:docMk/>
            <pc:sldMk cId="3124779123" sldId="315"/>
            <ac:picMk id="9" creationId="{3D0EA7C9-9D3F-EB29-842F-F6251BF91F55}"/>
          </ac:picMkLst>
        </pc:picChg>
        <pc:picChg chg="add del mod">
          <ac:chgData name="Usuário Convidado" userId="" providerId="Windows Live" clId="Web-{03AB54F3-CD21-B49A-FD13-8ED77A3CAC05}" dt="2025-06-11T17:32:42.406" v="406"/>
          <ac:picMkLst>
            <pc:docMk/>
            <pc:sldMk cId="3124779123" sldId="315"/>
            <ac:picMk id="11" creationId="{5C28C124-18DC-3CEF-6E2F-9FB392300FEB}"/>
          </ac:picMkLst>
        </pc:picChg>
        <pc:picChg chg="mod modCrop">
          <ac:chgData name="Usuário Convidado" userId="" providerId="Windows Live" clId="Web-{03AB54F3-CD21-B49A-FD13-8ED77A3CAC05}" dt="2025-06-11T17:31:32.185" v="390" actId="14100"/>
          <ac:picMkLst>
            <pc:docMk/>
            <pc:sldMk cId="3124779123" sldId="315"/>
            <ac:picMk id="2050" creationId="{7D6934ED-1516-2A2F-1E0C-1AB8595414CC}"/>
          </ac:picMkLst>
        </pc:picChg>
      </pc:sldChg>
      <pc:sldChg chg="del">
        <pc:chgData name="Usuário Convidado" userId="" providerId="Windows Live" clId="Web-{03AB54F3-CD21-B49A-FD13-8ED77A3CAC05}" dt="2025-06-11T17:06:09.382" v="292"/>
        <pc:sldMkLst>
          <pc:docMk/>
          <pc:sldMk cId="1495010098" sldId="316"/>
        </pc:sldMkLst>
      </pc:sldChg>
      <pc:sldChg chg="modSp">
        <pc:chgData name="Usuário Convidado" userId="" providerId="Windows Live" clId="Web-{03AB54F3-CD21-B49A-FD13-8ED77A3CAC05}" dt="2025-06-11T18:52:47.759" v="1134" actId="14100"/>
        <pc:sldMkLst>
          <pc:docMk/>
          <pc:sldMk cId="2070994889" sldId="321"/>
        </pc:sldMkLst>
        <pc:spChg chg="mod">
          <ac:chgData name="Usuário Convidado" userId="" providerId="Windows Live" clId="Web-{03AB54F3-CD21-B49A-FD13-8ED77A3CAC05}" dt="2025-06-11T18:52:47.759" v="1134" actId="14100"/>
          <ac:spMkLst>
            <pc:docMk/>
            <pc:sldMk cId="2070994889" sldId="321"/>
            <ac:spMk id="7" creationId="{714366EE-87C1-77E0-B500-3F96B7CF05AF}"/>
          </ac:spMkLst>
        </pc:spChg>
      </pc:sldChg>
      <pc:sldChg chg="addSp delSp modSp">
        <pc:chgData name="Usuário Convidado" userId="" providerId="Windows Live" clId="Web-{03AB54F3-CD21-B49A-FD13-8ED77A3CAC05}" dt="2025-06-11T18:58:54.585" v="1200" actId="1076"/>
        <pc:sldMkLst>
          <pc:docMk/>
          <pc:sldMk cId="2480511179" sldId="322"/>
        </pc:sldMkLst>
        <pc:spChg chg="add">
          <ac:chgData name="Usuário Convidado" userId="" providerId="Windows Live" clId="Web-{03AB54F3-CD21-B49A-FD13-8ED77A3CAC05}" dt="2025-06-11T18:53:32.808" v="1145"/>
          <ac:spMkLst>
            <pc:docMk/>
            <pc:sldMk cId="2480511179" sldId="322"/>
            <ac:spMk id="6" creationId="{B032230E-A797-5287-628E-D993BAA17372}"/>
          </ac:spMkLst>
        </pc:spChg>
        <pc:spChg chg="del">
          <ac:chgData name="Usuário Convidado" userId="" providerId="Windows Live" clId="Web-{03AB54F3-CD21-B49A-FD13-8ED77A3CAC05}" dt="2025-06-11T18:53:34.355" v="1146"/>
          <ac:spMkLst>
            <pc:docMk/>
            <pc:sldMk cId="2480511179" sldId="322"/>
            <ac:spMk id="7" creationId="{2F1F9F45-BB28-8DE1-5599-349DE0B65113}"/>
          </ac:spMkLst>
        </pc:spChg>
        <pc:spChg chg="add del mod">
          <ac:chgData name="Usuário Convidado" userId="" providerId="Windows Live" clId="Web-{03AB54F3-CD21-B49A-FD13-8ED77A3CAC05}" dt="2025-06-11T18:58:52.756" v="1199"/>
          <ac:spMkLst>
            <pc:docMk/>
            <pc:sldMk cId="2480511179" sldId="322"/>
            <ac:spMk id="10" creationId="{B2A8EBA5-2CF2-B442-6926-BF3F35810761}"/>
          </ac:spMkLst>
        </pc:spChg>
        <pc:picChg chg="add mod">
          <ac:chgData name="Usuário Convidado" userId="" providerId="Windows Live" clId="Web-{03AB54F3-CD21-B49A-FD13-8ED77A3CAC05}" dt="2025-06-11T18:58:54.585" v="1200" actId="1076"/>
          <ac:picMkLst>
            <pc:docMk/>
            <pc:sldMk cId="2480511179" sldId="322"/>
            <ac:picMk id="8" creationId="{809477B7-0B62-44C3-A45B-2FC8C24F047C}"/>
          </ac:picMkLst>
        </pc:picChg>
        <pc:picChg chg="del">
          <ac:chgData name="Usuário Convidado" userId="" providerId="Windows Live" clId="Web-{03AB54F3-CD21-B49A-FD13-8ED77A3CAC05}" dt="2025-06-11T18:58:48.537" v="1198"/>
          <ac:picMkLst>
            <pc:docMk/>
            <pc:sldMk cId="2480511179" sldId="322"/>
            <ac:picMk id="10242" creationId="{8CDC9EEF-C900-5A93-C6F9-0B1257F3C3D9}"/>
          </ac:picMkLst>
        </pc:picChg>
      </pc:sldChg>
      <pc:sldChg chg="addSp delSp modSp">
        <pc:chgData name="Usuário Convidado" userId="" providerId="Windows Live" clId="Web-{03AB54F3-CD21-B49A-FD13-8ED77A3CAC05}" dt="2025-06-11T19:19:00.923" v="1371" actId="1076"/>
        <pc:sldMkLst>
          <pc:docMk/>
          <pc:sldMk cId="3050525026" sldId="323"/>
        </pc:sldMkLst>
        <pc:spChg chg="del">
          <ac:chgData name="Usuário Convidado" userId="" providerId="Windows Live" clId="Web-{03AB54F3-CD21-B49A-FD13-8ED77A3CAC05}" dt="2025-06-11T18:58:15.005" v="1195"/>
          <ac:spMkLst>
            <pc:docMk/>
            <pc:sldMk cId="3050525026" sldId="323"/>
            <ac:spMk id="3" creationId="{6BCE7329-F029-3D8F-3CB1-68260C48B8CE}"/>
          </ac:spMkLst>
        </pc:spChg>
        <pc:spChg chg="add">
          <ac:chgData name="Usuário Convidado" userId="" providerId="Windows Live" clId="Web-{03AB54F3-CD21-B49A-FD13-8ED77A3CAC05}" dt="2025-06-11T18:58:12.724" v="1194"/>
          <ac:spMkLst>
            <pc:docMk/>
            <pc:sldMk cId="3050525026" sldId="323"/>
            <ac:spMk id="7" creationId="{3E8C2709-4095-64D4-3E26-7B5881BD58C0}"/>
          </ac:spMkLst>
        </pc:spChg>
        <pc:picChg chg="mod">
          <ac:chgData name="Usuário Convidado" userId="" providerId="Windows Live" clId="Web-{03AB54F3-CD21-B49A-FD13-8ED77A3CAC05}" dt="2025-06-11T19:19:00.923" v="1371" actId="1076"/>
          <ac:picMkLst>
            <pc:docMk/>
            <pc:sldMk cId="3050525026" sldId="323"/>
            <ac:picMk id="3074" creationId="{7D2DD0DB-461E-14F0-878E-F8D31D901A35}"/>
          </ac:picMkLst>
        </pc:picChg>
      </pc:sldChg>
      <pc:sldChg chg="addSp delSp modSp ord">
        <pc:chgData name="Usuário Convidado" userId="" providerId="Windows Live" clId="Web-{03AB54F3-CD21-B49A-FD13-8ED77A3CAC05}" dt="2025-06-11T19:27:51.816" v="1402"/>
        <pc:sldMkLst>
          <pc:docMk/>
          <pc:sldMk cId="2183845778" sldId="324"/>
        </pc:sldMkLst>
        <pc:spChg chg="del">
          <ac:chgData name="Usuário Convidado" userId="" providerId="Windows Live" clId="Web-{03AB54F3-CD21-B49A-FD13-8ED77A3CAC05}" dt="2025-06-11T19:10:28.984" v="1280"/>
          <ac:spMkLst>
            <pc:docMk/>
            <pc:sldMk cId="2183845778" sldId="324"/>
            <ac:spMk id="6" creationId="{74DE58CF-9DA3-4BE6-4E1F-4A91F64286C3}"/>
          </ac:spMkLst>
        </pc:spChg>
        <pc:spChg chg="del">
          <ac:chgData name="Usuário Convidado" userId="" providerId="Windows Live" clId="Web-{03AB54F3-CD21-B49A-FD13-8ED77A3CAC05}" dt="2025-06-11T18:57:23.706" v="1190"/>
          <ac:spMkLst>
            <pc:docMk/>
            <pc:sldMk cId="2183845778" sldId="324"/>
            <ac:spMk id="7" creationId="{A8F8F559-13C5-B023-3BF4-6A4B7DF4FB69}"/>
          </ac:spMkLst>
        </pc:spChg>
        <pc:spChg chg="add mod">
          <ac:chgData name="Usuário Convidado" userId="" providerId="Windows Live" clId="Web-{03AB54F3-CD21-B49A-FD13-8ED77A3CAC05}" dt="2025-06-11T19:17:28.639" v="1348" actId="1076"/>
          <ac:spMkLst>
            <pc:docMk/>
            <pc:sldMk cId="2183845778" sldId="324"/>
            <ac:spMk id="8" creationId="{BE9E7BE4-B0C1-C218-F003-D5E5879FFC48}"/>
          </ac:spMkLst>
        </pc:spChg>
        <pc:picChg chg="add mod">
          <ac:chgData name="Usuário Convidado" userId="" providerId="Windows Live" clId="Web-{03AB54F3-CD21-B49A-FD13-8ED77A3CAC05}" dt="2025-06-11T19:10:55.656" v="1281"/>
          <ac:picMkLst>
            <pc:docMk/>
            <pc:sldMk cId="2183845778" sldId="324"/>
            <ac:picMk id="9" creationId="{85DC69A1-9E04-B78C-BA44-42B647DD0171}"/>
          </ac:picMkLst>
        </pc:picChg>
      </pc:sldChg>
      <pc:sldChg chg="addSp delSp modSp">
        <pc:chgData name="Usuário Convidado" userId="" providerId="Windows Live" clId="Web-{03AB54F3-CD21-B49A-FD13-8ED77A3CAC05}" dt="2025-06-11T18:50:48.412" v="1095" actId="1076"/>
        <pc:sldMkLst>
          <pc:docMk/>
          <pc:sldMk cId="2562880130" sldId="325"/>
        </pc:sldMkLst>
        <pc:spChg chg="del mod">
          <ac:chgData name="Usuário Convidado" userId="" providerId="Windows Live" clId="Web-{03AB54F3-CD21-B49A-FD13-8ED77A3CAC05}" dt="2025-06-11T16:47:43.297" v="143"/>
          <ac:spMkLst>
            <pc:docMk/>
            <pc:sldMk cId="2562880130" sldId="325"/>
            <ac:spMk id="3" creationId="{6A7EA619-23D9-6182-FBCC-AC7BD269DA82}"/>
          </ac:spMkLst>
        </pc:spChg>
        <pc:spChg chg="mod">
          <ac:chgData name="Usuário Convidado" userId="" providerId="Windows Live" clId="Web-{03AB54F3-CD21-B49A-FD13-8ED77A3CAC05}" dt="2025-06-11T16:47:19.546" v="135" actId="1076"/>
          <ac:spMkLst>
            <pc:docMk/>
            <pc:sldMk cId="2562880130" sldId="325"/>
            <ac:spMk id="4" creationId="{335B115D-AC38-A76B-D1A3-2DBBDE383751}"/>
          </ac:spMkLst>
        </pc:spChg>
        <pc:spChg chg="mod">
          <ac:chgData name="Usuário Convidado" userId="" providerId="Windows Live" clId="Web-{03AB54F3-CD21-B49A-FD13-8ED77A3CAC05}" dt="2025-06-11T16:57:07.817" v="231"/>
          <ac:spMkLst>
            <pc:docMk/>
            <pc:sldMk cId="2562880130" sldId="325"/>
            <ac:spMk id="5" creationId="{7FA60217-456A-B17C-BF68-F1FEE94DF98D}"/>
          </ac:spMkLst>
        </pc:spChg>
        <pc:spChg chg="mod">
          <ac:chgData name="Usuário Convidado" userId="" providerId="Windows Live" clId="Web-{03AB54F3-CD21-B49A-FD13-8ED77A3CAC05}" dt="2025-06-11T18:50:48.412" v="1095" actId="1076"/>
          <ac:spMkLst>
            <pc:docMk/>
            <pc:sldMk cId="2562880130" sldId="325"/>
            <ac:spMk id="7" creationId="{0F1007CF-CF40-133C-9A89-ABF4BF58CAE6}"/>
          </ac:spMkLst>
        </pc:spChg>
        <pc:spChg chg="add mod">
          <ac:chgData name="Usuário Convidado" userId="" providerId="Windows Live" clId="Web-{03AB54F3-CD21-B49A-FD13-8ED77A3CAC05}" dt="2025-06-11T18:50:46.599" v="1093" actId="20577"/>
          <ac:spMkLst>
            <pc:docMk/>
            <pc:sldMk cId="2562880130" sldId="325"/>
            <ac:spMk id="9" creationId="{C1F7273C-C32F-6627-3BEE-795F18F65C2E}"/>
          </ac:spMkLst>
        </pc:spChg>
        <pc:spChg chg="add mod ord">
          <ac:chgData name="Usuário Convidado" userId="" providerId="Windows Live" clId="Web-{03AB54F3-CD21-B49A-FD13-8ED77A3CAC05}" dt="2025-06-11T16:58:26.569" v="250" actId="1076"/>
          <ac:spMkLst>
            <pc:docMk/>
            <pc:sldMk cId="2562880130" sldId="325"/>
            <ac:spMk id="10" creationId="{22FDA8C2-85C4-6CFB-BEC3-3916F900C5A8}"/>
          </ac:spMkLst>
        </pc:spChg>
        <pc:spChg chg="add mod">
          <ac:chgData name="Usuário Convidado" userId="" providerId="Windows Live" clId="Web-{03AB54F3-CD21-B49A-FD13-8ED77A3CAC05}" dt="2025-06-11T16:57:58.615" v="242" actId="1076"/>
          <ac:spMkLst>
            <pc:docMk/>
            <pc:sldMk cId="2562880130" sldId="325"/>
            <ac:spMk id="11" creationId="{1E7B36F3-21F8-2350-C339-712992C98C50}"/>
          </ac:spMkLst>
        </pc:spChg>
        <pc:spChg chg="add mod">
          <ac:chgData name="Usuário Convidado" userId="" providerId="Windows Live" clId="Web-{03AB54F3-CD21-B49A-FD13-8ED77A3CAC05}" dt="2025-06-11T17:00:32.027" v="277" actId="1076"/>
          <ac:spMkLst>
            <pc:docMk/>
            <pc:sldMk cId="2562880130" sldId="325"/>
            <ac:spMk id="12" creationId="{9F41BF36-984D-2172-8B06-8680A7DC9607}"/>
          </ac:spMkLst>
        </pc:spChg>
        <pc:spChg chg="add mod">
          <ac:chgData name="Usuário Convidado" userId="" providerId="Windows Live" clId="Web-{03AB54F3-CD21-B49A-FD13-8ED77A3CAC05}" dt="2025-06-11T17:00:34.917" v="278" actId="1076"/>
          <ac:spMkLst>
            <pc:docMk/>
            <pc:sldMk cId="2562880130" sldId="325"/>
            <ac:spMk id="13" creationId="{DD57D2BD-94D2-3978-824D-7EBB165D0872}"/>
          </ac:spMkLst>
        </pc:spChg>
        <pc:picChg chg="mod">
          <ac:chgData name="Usuário Convidado" userId="" providerId="Windows Live" clId="Web-{03AB54F3-CD21-B49A-FD13-8ED77A3CAC05}" dt="2025-06-11T16:47:22.968" v="136" actId="1076"/>
          <ac:picMkLst>
            <pc:docMk/>
            <pc:sldMk cId="2562880130" sldId="325"/>
            <ac:picMk id="2" creationId="{B9DDFF05-384F-DF1C-0536-6612ED676229}"/>
          </ac:picMkLst>
        </pc:picChg>
        <pc:picChg chg="mod modCrop">
          <ac:chgData name="Usuário Convidado" userId="" providerId="Windows Live" clId="Web-{03AB54F3-CD21-B49A-FD13-8ED77A3CAC05}" dt="2025-06-11T16:51:31.617" v="176" actId="1076"/>
          <ac:picMkLst>
            <pc:docMk/>
            <pc:sldMk cId="2562880130" sldId="325"/>
            <ac:picMk id="6" creationId="{C963D3D8-7711-8FCA-5901-CD83047A1E5B}"/>
          </ac:picMkLst>
        </pc:picChg>
        <pc:picChg chg="mod">
          <ac:chgData name="Usuário Convidado" userId="" providerId="Windows Live" clId="Web-{03AB54F3-CD21-B49A-FD13-8ED77A3CAC05}" dt="2025-06-11T18:50:48.396" v="1094" actId="1076"/>
          <ac:picMkLst>
            <pc:docMk/>
            <pc:sldMk cId="2562880130" sldId="325"/>
            <ac:picMk id="4098" creationId="{69DAD6E0-3BD1-FDAA-EFA6-2CF44C5DD782}"/>
          </ac:picMkLst>
        </pc:picChg>
      </pc:sldChg>
      <pc:sldChg chg="addSp delSp modSp">
        <pc:chgData name="Usuário Convidado" userId="" providerId="Windows Live" clId="Web-{03AB54F3-CD21-B49A-FD13-8ED77A3CAC05}" dt="2025-06-11T18:51:00.990" v="1099" actId="1076"/>
        <pc:sldMkLst>
          <pc:docMk/>
          <pc:sldMk cId="1444344795" sldId="326"/>
        </pc:sldMkLst>
        <pc:spChg chg="del mod">
          <ac:chgData name="Usuário Convidado" userId="" providerId="Windows Live" clId="Web-{03AB54F3-CD21-B49A-FD13-8ED77A3CAC05}" dt="2025-06-11T16:53:13.293" v="194"/>
          <ac:spMkLst>
            <pc:docMk/>
            <pc:sldMk cId="1444344795" sldId="326"/>
            <ac:spMk id="3" creationId="{42954346-4AAA-6C01-D635-DD07ADB6672C}"/>
          </ac:spMkLst>
        </pc:spChg>
        <pc:spChg chg="del mod">
          <ac:chgData name="Usuário Convidado" userId="" providerId="Windows Live" clId="Web-{03AB54F3-CD21-B49A-FD13-8ED77A3CAC05}" dt="2025-06-11T16:53:12.793" v="192"/>
          <ac:spMkLst>
            <pc:docMk/>
            <pc:sldMk cId="1444344795" sldId="326"/>
            <ac:spMk id="7" creationId="{F32281C9-174F-6D72-FEC7-E4CC19EDEC1D}"/>
          </ac:spMkLst>
        </pc:spChg>
        <pc:spChg chg="add del mod">
          <ac:chgData name="Usuário Convidado" userId="" providerId="Windows Live" clId="Web-{03AB54F3-CD21-B49A-FD13-8ED77A3CAC05}" dt="2025-06-11T16:53:22.324" v="198"/>
          <ac:spMkLst>
            <pc:docMk/>
            <pc:sldMk cId="1444344795" sldId="326"/>
            <ac:spMk id="9" creationId="{4AE34074-C0C6-C604-D08F-2AAD58F69134}"/>
          </ac:spMkLst>
        </pc:spChg>
        <pc:spChg chg="add mod">
          <ac:chgData name="Usuário Convidado" userId="" providerId="Windows Live" clId="Web-{03AB54F3-CD21-B49A-FD13-8ED77A3CAC05}" dt="2025-06-11T18:50:18.004" v="1077" actId="20577"/>
          <ac:spMkLst>
            <pc:docMk/>
            <pc:sldMk cId="1444344795" sldId="326"/>
            <ac:spMk id="11" creationId="{9EA68457-37FC-7D33-3CA4-8F6151B5DF07}"/>
          </ac:spMkLst>
        </pc:spChg>
        <pc:spChg chg="add mod">
          <ac:chgData name="Usuário Convidado" userId="" providerId="Windows Live" clId="Web-{03AB54F3-CD21-B49A-FD13-8ED77A3CAC05}" dt="2025-06-11T18:51:00.990" v="1099" actId="1076"/>
          <ac:spMkLst>
            <pc:docMk/>
            <pc:sldMk cId="1444344795" sldId="326"/>
            <ac:spMk id="15" creationId="{C04F8735-8051-F354-6E42-53D487A78CD4}"/>
          </ac:spMkLst>
        </pc:spChg>
        <pc:picChg chg="mod modCrop">
          <ac:chgData name="Usuário Convidado" userId="" providerId="Windows Live" clId="Web-{03AB54F3-CD21-B49A-FD13-8ED77A3CAC05}" dt="2025-06-11T16:55:38.048" v="213"/>
          <ac:picMkLst>
            <pc:docMk/>
            <pc:sldMk cId="1444344795" sldId="326"/>
            <ac:picMk id="6" creationId="{A6528AFD-31AD-9D6D-BE55-F7E96789F8D9}"/>
          </ac:picMkLst>
        </pc:picChg>
        <pc:picChg chg="add mod">
          <ac:chgData name="Usuário Convidado" userId="" providerId="Windows Live" clId="Web-{03AB54F3-CD21-B49A-FD13-8ED77A3CAC05}" dt="2025-06-11T18:51:00.990" v="1098" actId="1076"/>
          <ac:picMkLst>
            <pc:docMk/>
            <pc:sldMk cId="1444344795" sldId="326"/>
            <ac:picMk id="13" creationId="{658CC0BB-1D87-9D7C-4F4C-7B7B9A70DCC4}"/>
          </ac:picMkLst>
        </pc:picChg>
        <pc:picChg chg="del">
          <ac:chgData name="Usuário Convidado" userId="" providerId="Windows Live" clId="Web-{03AB54F3-CD21-B49A-FD13-8ED77A3CAC05}" dt="2025-06-11T16:53:10.152" v="191"/>
          <ac:picMkLst>
            <pc:docMk/>
            <pc:sldMk cId="1444344795" sldId="326"/>
            <ac:picMk id="4098" creationId="{93B61597-FA91-A1EB-795A-6ED1448E6A44}"/>
          </ac:picMkLst>
        </pc:picChg>
      </pc:sldChg>
      <pc:sldChg chg="del">
        <pc:chgData name="Usuário Convidado" userId="" providerId="Windows Live" clId="Web-{03AB54F3-CD21-B49A-FD13-8ED77A3CAC05}" dt="2025-06-11T17:05:42.912" v="284"/>
        <pc:sldMkLst>
          <pc:docMk/>
          <pc:sldMk cId="3388389712" sldId="327"/>
        </pc:sldMkLst>
      </pc:sldChg>
      <pc:sldChg chg="del">
        <pc:chgData name="Usuário Convidado" userId="" providerId="Windows Live" clId="Web-{03AB54F3-CD21-B49A-FD13-8ED77A3CAC05}" dt="2025-06-11T17:05:45.647" v="285"/>
        <pc:sldMkLst>
          <pc:docMk/>
          <pc:sldMk cId="901025404" sldId="328"/>
        </pc:sldMkLst>
      </pc:sldChg>
      <pc:sldChg chg="delSp modSp del">
        <pc:chgData name="Usuário Convidado" userId="" providerId="Windows Live" clId="Web-{03AB54F3-CD21-B49A-FD13-8ED77A3CAC05}" dt="2025-06-11T17:06:04.069" v="291"/>
        <pc:sldMkLst>
          <pc:docMk/>
          <pc:sldMk cId="4017887282" sldId="329"/>
        </pc:sldMkLst>
        <pc:spChg chg="del mod">
          <ac:chgData name="Usuário Convidado" userId="" providerId="Windows Live" clId="Web-{03AB54F3-CD21-B49A-FD13-8ED77A3CAC05}" dt="2025-06-11T17:05:56.913" v="288"/>
          <ac:spMkLst>
            <pc:docMk/>
            <pc:sldMk cId="4017887282" sldId="329"/>
            <ac:spMk id="7" creationId="{9EA30AD3-7E9E-0345-D16A-D2EA38AE883A}"/>
          </ac:spMkLst>
        </pc:spChg>
      </pc:sldChg>
      <pc:sldChg chg="addSp delSp modSp">
        <pc:chgData name="Usuário Convidado" userId="" providerId="Windows Live" clId="Web-{03AB54F3-CD21-B49A-FD13-8ED77A3CAC05}" dt="2025-06-11T18:51:56.976" v="1120" actId="1076"/>
        <pc:sldMkLst>
          <pc:docMk/>
          <pc:sldMk cId="4190938065" sldId="333"/>
        </pc:sldMkLst>
        <pc:spChg chg="del">
          <ac:chgData name="Usuário Convidado" userId="" providerId="Windows Live" clId="Web-{03AB54F3-CD21-B49A-FD13-8ED77A3CAC05}" dt="2025-06-11T18:51:45.320" v="1118"/>
          <ac:spMkLst>
            <pc:docMk/>
            <pc:sldMk cId="4190938065" sldId="333"/>
            <ac:spMk id="3" creationId="{AD16DD13-C21F-B5E2-9571-7027A91EBA7F}"/>
          </ac:spMkLst>
        </pc:spChg>
        <pc:spChg chg="mod">
          <ac:chgData name="Usuário Convidado" userId="" providerId="Windows Live" clId="Web-{03AB54F3-CD21-B49A-FD13-8ED77A3CAC05}" dt="2025-06-11T18:51:42.257" v="1117" actId="1076"/>
          <ac:spMkLst>
            <pc:docMk/>
            <pc:sldMk cId="4190938065" sldId="333"/>
            <ac:spMk id="7" creationId="{54B426FD-056F-F0E7-68D8-393657562876}"/>
          </ac:spMkLst>
        </pc:spChg>
        <pc:spChg chg="add">
          <ac:chgData name="Usuário Convidado" userId="" providerId="Windows Live" clId="Web-{03AB54F3-CD21-B49A-FD13-8ED77A3CAC05}" dt="2025-06-11T18:51:37.163" v="1115"/>
          <ac:spMkLst>
            <pc:docMk/>
            <pc:sldMk cId="4190938065" sldId="333"/>
            <ac:spMk id="9" creationId="{F285A08A-6159-3B46-393E-A941DF979D19}"/>
          </ac:spMkLst>
        </pc:spChg>
        <pc:picChg chg="mod">
          <ac:chgData name="Usuário Convidado" userId="" providerId="Windows Live" clId="Web-{03AB54F3-CD21-B49A-FD13-8ED77A3CAC05}" dt="2025-06-11T18:51:42.241" v="1116" actId="1076"/>
          <ac:picMkLst>
            <pc:docMk/>
            <pc:sldMk cId="4190938065" sldId="333"/>
            <ac:picMk id="6" creationId="{615F1917-DEEC-C6DE-BF88-717FA6D77B7B}"/>
          </ac:picMkLst>
        </pc:picChg>
        <pc:picChg chg="mod">
          <ac:chgData name="Usuário Convidado" userId="" providerId="Windows Live" clId="Web-{03AB54F3-CD21-B49A-FD13-8ED77A3CAC05}" dt="2025-06-11T18:51:56.976" v="1120" actId="1076"/>
          <ac:picMkLst>
            <pc:docMk/>
            <pc:sldMk cId="4190938065" sldId="333"/>
            <ac:picMk id="15362" creationId="{DB3ECFA7-AD85-0363-8DB0-5D23D40E014E}"/>
          </ac:picMkLst>
        </pc:picChg>
      </pc:sldChg>
      <pc:sldChg chg="addSp delSp modSp">
        <pc:chgData name="Usuário Convidado" userId="" providerId="Windows Live" clId="Web-{03AB54F3-CD21-B49A-FD13-8ED77A3CAC05}" dt="2025-06-11T18:52:09.649" v="1126" actId="1076"/>
        <pc:sldMkLst>
          <pc:docMk/>
          <pc:sldMk cId="3578571448" sldId="334"/>
        </pc:sldMkLst>
        <pc:spChg chg="del">
          <ac:chgData name="Usuário Convidado" userId="" providerId="Windows Live" clId="Web-{03AB54F3-CD21-B49A-FD13-8ED77A3CAC05}" dt="2025-06-11T18:52:00.539" v="1121"/>
          <ac:spMkLst>
            <pc:docMk/>
            <pc:sldMk cId="3578571448" sldId="334"/>
            <ac:spMk id="3" creationId="{0343CB56-246A-E2AE-A8FD-5CE06ED80B05}"/>
          </ac:spMkLst>
        </pc:spChg>
        <pc:spChg chg="mod">
          <ac:chgData name="Usuário Convidado" userId="" providerId="Windows Live" clId="Web-{03AB54F3-CD21-B49A-FD13-8ED77A3CAC05}" dt="2025-06-11T18:52:09.649" v="1126" actId="1076"/>
          <ac:spMkLst>
            <pc:docMk/>
            <pc:sldMk cId="3578571448" sldId="334"/>
            <ac:spMk id="7" creationId="{FE67F5A6-F581-BCD2-7AFF-2A65306AA8BB}"/>
          </ac:spMkLst>
        </pc:spChg>
        <pc:spChg chg="add">
          <ac:chgData name="Usuário Convidado" userId="" providerId="Windows Live" clId="Web-{03AB54F3-CD21-B49A-FD13-8ED77A3CAC05}" dt="2025-06-11T18:52:06.367" v="1124"/>
          <ac:spMkLst>
            <pc:docMk/>
            <pc:sldMk cId="3578571448" sldId="334"/>
            <ac:spMk id="9" creationId="{0BFA83CB-204C-541A-1FD3-E2C48838AF64}"/>
          </ac:spMkLst>
        </pc:spChg>
        <pc:picChg chg="mod">
          <ac:chgData name="Usuário Convidado" userId="" providerId="Windows Live" clId="Web-{03AB54F3-CD21-B49A-FD13-8ED77A3CAC05}" dt="2025-06-11T18:52:09.649" v="1125" actId="1076"/>
          <ac:picMkLst>
            <pc:docMk/>
            <pc:sldMk cId="3578571448" sldId="334"/>
            <ac:picMk id="6" creationId="{CB5EDBB8-BA8B-4876-A6C3-5EEFBA8A35DB}"/>
          </ac:picMkLst>
        </pc:picChg>
      </pc:sldChg>
      <pc:sldChg chg="addSp delSp modSp">
        <pc:chgData name="Usuário Convidado" userId="" providerId="Windows Live" clId="Web-{03AB54F3-CD21-B49A-FD13-8ED77A3CAC05}" dt="2025-06-11T18:52:21.165" v="1132" actId="14100"/>
        <pc:sldMkLst>
          <pc:docMk/>
          <pc:sldMk cId="2094882368" sldId="335"/>
        </pc:sldMkLst>
        <pc:spChg chg="del">
          <ac:chgData name="Usuário Convidado" userId="" providerId="Windows Live" clId="Web-{03AB54F3-CD21-B49A-FD13-8ED77A3CAC05}" dt="2025-06-11T18:52:18.274" v="1130"/>
          <ac:spMkLst>
            <pc:docMk/>
            <pc:sldMk cId="2094882368" sldId="335"/>
            <ac:spMk id="3" creationId="{86A32188-7D3A-56FB-D33C-BF169BA00A75}"/>
          </ac:spMkLst>
        </pc:spChg>
        <pc:spChg chg="mod">
          <ac:chgData name="Usuário Convidado" userId="" providerId="Windows Live" clId="Web-{03AB54F3-CD21-B49A-FD13-8ED77A3CAC05}" dt="2025-06-11T18:52:14.086" v="1128" actId="1076"/>
          <ac:spMkLst>
            <pc:docMk/>
            <pc:sldMk cId="2094882368" sldId="335"/>
            <ac:spMk id="7" creationId="{16D7C966-B943-AC0F-4726-7165725D36AC}"/>
          </ac:spMkLst>
        </pc:spChg>
        <pc:spChg chg="add">
          <ac:chgData name="Usuário Convidado" userId="" providerId="Windows Live" clId="Web-{03AB54F3-CD21-B49A-FD13-8ED77A3CAC05}" dt="2025-06-11T18:52:15.915" v="1129"/>
          <ac:spMkLst>
            <pc:docMk/>
            <pc:sldMk cId="2094882368" sldId="335"/>
            <ac:spMk id="9" creationId="{E7C73106-04E4-6AAE-952F-30B01038AA98}"/>
          </ac:spMkLst>
        </pc:spChg>
        <pc:picChg chg="mod">
          <ac:chgData name="Usuário Convidado" userId="" providerId="Windows Live" clId="Web-{03AB54F3-CD21-B49A-FD13-8ED77A3CAC05}" dt="2025-06-11T18:52:14.071" v="1127" actId="1076"/>
          <ac:picMkLst>
            <pc:docMk/>
            <pc:sldMk cId="2094882368" sldId="335"/>
            <ac:picMk id="6" creationId="{BCE15A05-C3B5-1533-DEEB-F3BEDF2182EC}"/>
          </ac:picMkLst>
        </pc:picChg>
        <pc:picChg chg="mod">
          <ac:chgData name="Usuário Convidado" userId="" providerId="Windows Live" clId="Web-{03AB54F3-CD21-B49A-FD13-8ED77A3CAC05}" dt="2025-06-11T18:52:21.165" v="1132" actId="14100"/>
          <ac:picMkLst>
            <pc:docMk/>
            <pc:sldMk cId="2094882368" sldId="335"/>
            <ac:picMk id="15362" creationId="{4BBB920F-3592-3A84-58A9-3066D41CBF9D}"/>
          </ac:picMkLst>
        </pc:picChg>
      </pc:sldChg>
      <pc:sldChg chg="addSp delSp modSp">
        <pc:chgData name="Usuário Convidado" userId="" providerId="Windows Live" clId="Web-{03AB54F3-CD21-B49A-FD13-8ED77A3CAC05}" dt="2025-06-11T19:08:38.730" v="1261" actId="1076"/>
        <pc:sldMkLst>
          <pc:docMk/>
          <pc:sldMk cId="1580967510" sldId="336"/>
        </pc:sldMkLst>
        <pc:spChg chg="del mod">
          <ac:chgData name="Usuário Convidado" userId="" providerId="Windows Live" clId="Web-{03AB54F3-CD21-B49A-FD13-8ED77A3CAC05}" dt="2025-06-11T18:59:12.085" v="1205"/>
          <ac:spMkLst>
            <pc:docMk/>
            <pc:sldMk cId="1580967510" sldId="336"/>
            <ac:spMk id="6" creationId="{37C01942-8DF1-0396-6212-73913832FD82}"/>
          </ac:spMkLst>
        </pc:spChg>
        <pc:spChg chg="del">
          <ac:chgData name="Usuário Convidado" userId="" providerId="Windows Live" clId="Web-{03AB54F3-CD21-B49A-FD13-8ED77A3CAC05}" dt="2025-06-11T18:53:38.777" v="1147"/>
          <ac:spMkLst>
            <pc:docMk/>
            <pc:sldMk cId="1580967510" sldId="336"/>
            <ac:spMk id="7" creationId="{2CC19FB2-B45E-7A3E-2C26-2ECEB0AF9910}"/>
          </ac:spMkLst>
        </pc:spChg>
        <pc:spChg chg="add">
          <ac:chgData name="Usuário Convidado" userId="" providerId="Windows Live" clId="Web-{03AB54F3-CD21-B49A-FD13-8ED77A3CAC05}" dt="2025-06-11T18:53:46.574" v="1152"/>
          <ac:spMkLst>
            <pc:docMk/>
            <pc:sldMk cId="1580967510" sldId="336"/>
            <ac:spMk id="9" creationId="{2F5D9890-3249-D473-7D9A-97C6A8DF2796}"/>
          </ac:spMkLst>
        </pc:spChg>
        <pc:spChg chg="add del mod">
          <ac:chgData name="Usuário Convidado" userId="" providerId="Windows Live" clId="Web-{03AB54F3-CD21-B49A-FD13-8ED77A3CAC05}" dt="2025-06-11T18:59:09.023" v="1204"/>
          <ac:spMkLst>
            <pc:docMk/>
            <pc:sldMk cId="1580967510" sldId="336"/>
            <ac:spMk id="11" creationId="{7C240B94-B724-2BD2-6EDA-59F1EE8F5E5B}"/>
          </ac:spMkLst>
        </pc:spChg>
        <pc:spChg chg="add del mod">
          <ac:chgData name="Usuário Convidado" userId="" providerId="Windows Live" clId="Web-{03AB54F3-CD21-B49A-FD13-8ED77A3CAC05}" dt="2025-06-11T19:08:34.745" v="1259"/>
          <ac:spMkLst>
            <pc:docMk/>
            <pc:sldMk cId="1580967510" sldId="336"/>
            <ac:spMk id="15" creationId="{37C01942-8DF1-0396-6212-73913832FD82}"/>
          </ac:spMkLst>
        </pc:spChg>
        <pc:spChg chg="add mod">
          <ac:chgData name="Usuário Convidado" userId="" providerId="Windows Live" clId="Web-{03AB54F3-CD21-B49A-FD13-8ED77A3CAC05}" dt="2025-06-11T19:08:38.730" v="1261" actId="1076"/>
          <ac:spMkLst>
            <pc:docMk/>
            <pc:sldMk cId="1580967510" sldId="336"/>
            <ac:spMk id="21" creationId="{672B5019-72FC-BB72-9C32-9D95EF21BC46}"/>
          </ac:spMkLst>
        </pc:spChg>
        <pc:picChg chg="del mod">
          <ac:chgData name="Usuário Convidado" userId="" providerId="Windows Live" clId="Web-{03AB54F3-CD21-B49A-FD13-8ED77A3CAC05}" dt="2025-06-11T18:59:04.226" v="1203"/>
          <ac:picMkLst>
            <pc:docMk/>
            <pc:sldMk cId="1580967510" sldId="336"/>
            <ac:picMk id="3" creationId="{8666D12C-2ED0-DDAA-A6EF-7F6DB9938578}"/>
          </ac:picMkLst>
        </pc:picChg>
        <pc:picChg chg="add del mod modCrop">
          <ac:chgData name="Usuário Convidado" userId="" providerId="Windows Live" clId="Web-{03AB54F3-CD21-B49A-FD13-8ED77A3CAC05}" dt="2025-06-11T19:07:39.353" v="1237"/>
          <ac:picMkLst>
            <pc:docMk/>
            <pc:sldMk cId="1580967510" sldId="336"/>
            <ac:picMk id="13" creationId="{FC4D51B8-0FB0-75C9-0A8F-E8AAAF824DF6}"/>
          </ac:picMkLst>
        </pc:picChg>
        <pc:picChg chg="add del mod">
          <ac:chgData name="Usuário Convidado" userId="" providerId="Windows Live" clId="Web-{03AB54F3-CD21-B49A-FD13-8ED77A3CAC05}" dt="2025-06-11T19:07:50.994" v="1240"/>
          <ac:picMkLst>
            <pc:docMk/>
            <pc:sldMk cId="1580967510" sldId="336"/>
            <ac:picMk id="14" creationId="{C63C5A90-BCAC-74AD-7AA6-0C82DB82207E}"/>
          </ac:picMkLst>
        </pc:picChg>
        <pc:picChg chg="add mod modCrop">
          <ac:chgData name="Usuário Convidado" userId="" providerId="Windows Live" clId="Web-{03AB54F3-CD21-B49A-FD13-8ED77A3CAC05}" dt="2025-06-11T19:07:43.884" v="1239" actId="1076"/>
          <ac:picMkLst>
            <pc:docMk/>
            <pc:sldMk cId="1580967510" sldId="336"/>
            <ac:picMk id="17" creationId="{7CE3F39C-4844-8907-678B-D975FA17D444}"/>
          </ac:picMkLst>
        </pc:picChg>
        <pc:picChg chg="add mod">
          <ac:chgData name="Usuário Convidado" userId="" providerId="Windows Live" clId="Web-{03AB54F3-CD21-B49A-FD13-8ED77A3CAC05}" dt="2025-06-11T19:08:36.777" v="1260" actId="1076"/>
          <ac:picMkLst>
            <pc:docMk/>
            <pc:sldMk cId="1580967510" sldId="336"/>
            <ac:picMk id="19" creationId="{9FE33FD7-0283-6B8F-6CD6-2786F66796C2}"/>
          </ac:picMkLst>
        </pc:picChg>
        <pc:picChg chg="del mod">
          <ac:chgData name="Usuário Convidado" userId="" providerId="Windows Live" clId="Web-{03AB54F3-CD21-B49A-FD13-8ED77A3CAC05}" dt="2025-06-11T18:59:01.554" v="1201"/>
          <ac:picMkLst>
            <pc:docMk/>
            <pc:sldMk cId="1580967510" sldId="336"/>
            <ac:picMk id="10242" creationId="{2566DF48-2AEE-8672-D82F-5EEE4398CC32}"/>
          </ac:picMkLst>
        </pc:picChg>
      </pc:sldChg>
      <pc:sldChg chg="addSp delSp modSp del">
        <pc:chgData name="Usuário Convidado" userId="" providerId="Windows Live" clId="Web-{03AB54F3-CD21-B49A-FD13-8ED77A3CAC05}" dt="2025-06-11T19:10:19.733" v="1278"/>
        <pc:sldMkLst>
          <pc:docMk/>
          <pc:sldMk cId="706827545" sldId="337"/>
        </pc:sldMkLst>
        <pc:spChg chg="del">
          <ac:chgData name="Usuário Convidado" userId="" providerId="Windows Live" clId="Web-{03AB54F3-CD21-B49A-FD13-8ED77A3CAC05}" dt="2025-06-11T18:54:00.590" v="1159"/>
          <ac:spMkLst>
            <pc:docMk/>
            <pc:sldMk cId="706827545" sldId="337"/>
            <ac:spMk id="6" creationId="{395C3ACA-7EA5-60FA-93E3-E1DD38D6DD3E}"/>
          </ac:spMkLst>
        </pc:spChg>
        <pc:spChg chg="del">
          <ac:chgData name="Usuário Convidado" userId="" providerId="Windows Live" clId="Web-{03AB54F3-CD21-B49A-FD13-8ED77A3CAC05}" dt="2025-06-11T18:53:59.074" v="1157"/>
          <ac:spMkLst>
            <pc:docMk/>
            <pc:sldMk cId="706827545" sldId="337"/>
            <ac:spMk id="7" creationId="{16901AE4-C95C-972B-50D1-CF7497BDC568}"/>
          </ac:spMkLst>
        </pc:spChg>
        <pc:spChg chg="add">
          <ac:chgData name="Usuário Convidado" userId="" providerId="Windows Live" clId="Web-{03AB54F3-CD21-B49A-FD13-8ED77A3CAC05}" dt="2025-06-11T18:54:01.246" v="1160"/>
          <ac:spMkLst>
            <pc:docMk/>
            <pc:sldMk cId="706827545" sldId="337"/>
            <ac:spMk id="9" creationId="{D6C0A513-0BFB-2A2E-2B9C-9F1540109E20}"/>
          </ac:spMkLst>
        </pc:spChg>
        <pc:spChg chg="add mod">
          <ac:chgData name="Usuário Convidado" userId="" providerId="Windows Live" clId="Web-{03AB54F3-CD21-B49A-FD13-8ED77A3CAC05}" dt="2025-06-11T18:54:51.264" v="1168" actId="1076"/>
          <ac:spMkLst>
            <pc:docMk/>
            <pc:sldMk cId="706827545" sldId="337"/>
            <ac:spMk id="13" creationId="{2DD03A23-CF10-2288-5370-530BD4DD1B21}"/>
          </ac:spMkLst>
        </pc:spChg>
        <pc:picChg chg="del">
          <ac:chgData name="Usuário Convidado" userId="" providerId="Windows Live" clId="Web-{03AB54F3-CD21-B49A-FD13-8ED77A3CAC05}" dt="2025-06-11T18:53:59.684" v="1158"/>
          <ac:picMkLst>
            <pc:docMk/>
            <pc:sldMk cId="706827545" sldId="337"/>
            <ac:picMk id="3" creationId="{74A57436-F4AA-7293-40AE-D26B77CEFBFC}"/>
          </ac:picMkLst>
        </pc:picChg>
        <pc:picChg chg="add mod">
          <ac:chgData name="Usuário Convidado" userId="" providerId="Windows Live" clId="Web-{03AB54F3-CD21-B49A-FD13-8ED77A3CAC05}" dt="2025-06-11T18:54:45.170" v="1167" actId="14100"/>
          <ac:picMkLst>
            <pc:docMk/>
            <pc:sldMk cId="706827545" sldId="337"/>
            <ac:picMk id="11" creationId="{04F0E6A6-C104-2AB2-34CE-A3132CFBF6A4}"/>
          </ac:picMkLst>
        </pc:picChg>
        <pc:picChg chg="mod modCrop">
          <ac:chgData name="Usuário Convidado" userId="" providerId="Windows Live" clId="Web-{03AB54F3-CD21-B49A-FD13-8ED77A3CAC05}" dt="2025-06-11T18:55:15.421" v="1176" actId="1076"/>
          <ac:picMkLst>
            <pc:docMk/>
            <pc:sldMk cId="706827545" sldId="337"/>
            <ac:picMk id="10242" creationId="{36CD0193-60B1-269A-9FAA-35714C820CC2}"/>
          </ac:picMkLst>
        </pc:picChg>
      </pc:sldChg>
      <pc:sldChg chg="del">
        <pc:chgData name="Usuário Convidado" userId="" providerId="Windows Live" clId="Web-{03AB54F3-CD21-B49A-FD13-8ED77A3CAC05}" dt="2025-06-11T17:32:33.015" v="402"/>
        <pc:sldMkLst>
          <pc:docMk/>
          <pc:sldMk cId="2443962416" sldId="338"/>
        </pc:sldMkLst>
      </pc:sldChg>
      <pc:sldChg chg="del">
        <pc:chgData name="Usuário Convidado" userId="" providerId="Windows Live" clId="Web-{03AB54F3-CD21-B49A-FD13-8ED77A3CAC05}" dt="2025-06-11T17:32:34.968" v="403"/>
        <pc:sldMkLst>
          <pc:docMk/>
          <pc:sldMk cId="947597231" sldId="339"/>
        </pc:sldMkLst>
      </pc:sldChg>
      <pc:sldChg chg="del">
        <pc:chgData name="Usuário Convidado" userId="" providerId="Windows Live" clId="Web-{03AB54F3-CD21-B49A-FD13-8ED77A3CAC05}" dt="2025-06-11T17:32:37.171" v="404"/>
        <pc:sldMkLst>
          <pc:docMk/>
          <pc:sldMk cId="89760396" sldId="340"/>
        </pc:sldMkLst>
      </pc:sldChg>
      <pc:sldChg chg="delSp del">
        <pc:chgData name="Usuário Convidado" userId="" providerId="Windows Live" clId="Web-{03AB54F3-CD21-B49A-FD13-8ED77A3CAC05}" dt="2025-06-11T18:03:46.845" v="597"/>
        <pc:sldMkLst>
          <pc:docMk/>
          <pc:sldMk cId="3759785591" sldId="354"/>
        </pc:sldMkLst>
        <pc:spChg chg="del">
          <ac:chgData name="Usuário Convidado" userId="" providerId="Windows Live" clId="Web-{03AB54F3-CD21-B49A-FD13-8ED77A3CAC05}" dt="2025-06-11T18:03:43.970" v="595"/>
          <ac:spMkLst>
            <pc:docMk/>
            <pc:sldMk cId="3759785591" sldId="354"/>
            <ac:spMk id="8" creationId="{1B08D28E-70AD-6E54-C142-24161C75A228}"/>
          </ac:spMkLst>
        </pc:spChg>
        <pc:picChg chg="del">
          <ac:chgData name="Usuário Convidado" userId="" providerId="Windows Live" clId="Web-{03AB54F3-CD21-B49A-FD13-8ED77A3CAC05}" dt="2025-06-11T18:03:44.658" v="596"/>
          <ac:picMkLst>
            <pc:docMk/>
            <pc:sldMk cId="3759785591" sldId="354"/>
            <ac:picMk id="17" creationId="{4BC42C37-F4EE-E483-E0D2-7A01C0C2D664}"/>
          </ac:picMkLst>
        </pc:picChg>
      </pc:sldChg>
      <pc:sldChg chg="del">
        <pc:chgData name="Usuário Convidado" userId="" providerId="Windows Live" clId="Web-{03AB54F3-CD21-B49A-FD13-8ED77A3CAC05}" dt="2025-06-11T18:03:49.158" v="598"/>
        <pc:sldMkLst>
          <pc:docMk/>
          <pc:sldMk cId="2443503796" sldId="355"/>
        </pc:sldMkLst>
      </pc:sldChg>
      <pc:sldChg chg="del">
        <pc:chgData name="Usuário Convidado" userId="" providerId="Windows Live" clId="Web-{03AB54F3-CD21-B49A-FD13-8ED77A3CAC05}" dt="2025-06-11T18:03:54.080" v="599"/>
        <pc:sldMkLst>
          <pc:docMk/>
          <pc:sldMk cId="924455943" sldId="356"/>
        </pc:sldMkLst>
      </pc:sldChg>
      <pc:sldChg chg="addSp delSp modSp add replId">
        <pc:chgData name="Usuário Convidado" userId="" providerId="Windows Live" clId="Web-{03AB54F3-CD21-B49A-FD13-8ED77A3CAC05}" dt="2025-06-11T18:50:40.536" v="1085" actId="1076"/>
        <pc:sldMkLst>
          <pc:docMk/>
          <pc:sldMk cId="1285204429" sldId="357"/>
        </pc:sldMkLst>
        <pc:spChg chg="mod">
          <ac:chgData name="Usuário Convidado" userId="" providerId="Windows Live" clId="Web-{03AB54F3-CD21-B49A-FD13-8ED77A3CAC05}" dt="2025-06-11T18:50:35.239" v="1083" actId="20577"/>
          <ac:spMkLst>
            <pc:docMk/>
            <pc:sldMk cId="1285204429" sldId="357"/>
            <ac:spMk id="3" creationId="{59E00328-F50C-904F-35F2-7E90A2578E87}"/>
          </ac:spMkLst>
        </pc:spChg>
        <pc:spChg chg="add del">
          <ac:chgData name="Usuário Convidado" userId="" providerId="Windows Live" clId="Web-{03AB54F3-CD21-B49A-FD13-8ED77A3CAC05}" dt="2025-06-11T16:50:04.083" v="170"/>
          <ac:spMkLst>
            <pc:docMk/>
            <pc:sldMk cId="1285204429" sldId="357"/>
            <ac:spMk id="7" creationId="{F6F8BB5C-2B90-A46D-8FA1-18D6B0350E73}"/>
          </ac:spMkLst>
        </pc:spChg>
        <pc:spChg chg="add mod">
          <ac:chgData name="Usuário Convidado" userId="" providerId="Windows Live" clId="Web-{03AB54F3-CD21-B49A-FD13-8ED77A3CAC05}" dt="2025-06-11T18:50:40.536" v="1085" actId="1076"/>
          <ac:spMkLst>
            <pc:docMk/>
            <pc:sldMk cId="1285204429" sldId="357"/>
            <ac:spMk id="11" creationId="{E5CE9FE3-4425-D4AE-FD9D-86C90A87BEFD}"/>
          </ac:spMkLst>
        </pc:spChg>
        <pc:picChg chg="add mod">
          <ac:chgData name="Usuário Convidado" userId="" providerId="Windows Live" clId="Web-{03AB54F3-CD21-B49A-FD13-8ED77A3CAC05}" dt="2025-06-11T18:50:40.536" v="1084" actId="1076"/>
          <ac:picMkLst>
            <pc:docMk/>
            <pc:sldMk cId="1285204429" sldId="357"/>
            <ac:picMk id="9" creationId="{45E10E37-D494-52F8-A9F9-1640C3E5A628}"/>
          </ac:picMkLst>
        </pc:picChg>
        <pc:picChg chg="mod modCrop">
          <ac:chgData name="Usuário Convidado" userId="" providerId="Windows Live" clId="Web-{03AB54F3-CD21-B49A-FD13-8ED77A3CAC05}" dt="2025-06-11T16:49:36.613" v="165" actId="1076"/>
          <ac:picMkLst>
            <pc:docMk/>
            <pc:sldMk cId="1285204429" sldId="357"/>
            <ac:picMk id="4098" creationId="{42D2CAFB-626E-0959-E1A3-A437D67EDFD1}"/>
          </ac:picMkLst>
        </pc:picChg>
      </pc:sldChg>
      <pc:sldChg chg="add del replId">
        <pc:chgData name="Usuário Convidado" userId="" providerId="Windows Live" clId="Web-{03AB54F3-CD21-B49A-FD13-8ED77A3CAC05}" dt="2025-06-11T16:27:00.582" v="19"/>
        <pc:sldMkLst>
          <pc:docMk/>
          <pc:sldMk cId="4233050571" sldId="357"/>
        </pc:sldMkLst>
      </pc:sldChg>
      <pc:sldChg chg="modSp add replId">
        <pc:chgData name="Usuário Convidado" userId="" providerId="Windows Live" clId="Web-{03AB54F3-CD21-B49A-FD13-8ED77A3CAC05}" dt="2025-06-11T18:51:11.303" v="1109" actId="20577"/>
        <pc:sldMkLst>
          <pc:docMk/>
          <pc:sldMk cId="2130262866" sldId="358"/>
        </pc:sldMkLst>
        <pc:spChg chg="mod">
          <ac:chgData name="Usuário Convidado" userId="" providerId="Windows Live" clId="Web-{03AB54F3-CD21-B49A-FD13-8ED77A3CAC05}" dt="2025-06-11T16:54:56.515" v="207" actId="1076"/>
          <ac:spMkLst>
            <pc:docMk/>
            <pc:sldMk cId="2130262866" sldId="358"/>
            <ac:spMk id="4" creationId="{39C667DC-3BAE-7829-9500-6C243B0E1AEA}"/>
          </ac:spMkLst>
        </pc:spChg>
        <pc:spChg chg="mod">
          <ac:chgData name="Usuário Convidado" userId="" providerId="Windows Live" clId="Web-{03AB54F3-CD21-B49A-FD13-8ED77A3CAC05}" dt="2025-06-11T18:51:11.303" v="1109" actId="20577"/>
          <ac:spMkLst>
            <pc:docMk/>
            <pc:sldMk cId="2130262866" sldId="358"/>
            <ac:spMk id="11" creationId="{DF49014D-463B-F9CB-0B04-CE54D898B752}"/>
          </ac:spMkLst>
        </pc:spChg>
        <pc:spChg chg="mod">
          <ac:chgData name="Usuário Convidado" userId="" providerId="Windows Live" clId="Web-{03AB54F3-CD21-B49A-FD13-8ED77A3CAC05}" dt="2025-06-11T18:51:06.475" v="1101" actId="1076"/>
          <ac:spMkLst>
            <pc:docMk/>
            <pc:sldMk cId="2130262866" sldId="358"/>
            <ac:spMk id="15" creationId="{09B64BF1-FFC5-FFAD-0AFB-A8E5CEEEC305}"/>
          </ac:spMkLst>
        </pc:spChg>
        <pc:picChg chg="mod modCrop">
          <ac:chgData name="Usuário Convidado" userId="" providerId="Windows Live" clId="Web-{03AB54F3-CD21-B49A-FD13-8ED77A3CAC05}" dt="2025-06-11T16:54:53.953" v="206" actId="14100"/>
          <ac:picMkLst>
            <pc:docMk/>
            <pc:sldMk cId="2130262866" sldId="358"/>
            <ac:picMk id="6" creationId="{DFCB968F-BA83-4731-5AA2-E0F015030814}"/>
          </ac:picMkLst>
        </pc:picChg>
        <pc:picChg chg="mod">
          <ac:chgData name="Usuário Convidado" userId="" providerId="Windows Live" clId="Web-{03AB54F3-CD21-B49A-FD13-8ED77A3CAC05}" dt="2025-06-11T18:51:06.475" v="1100" actId="1076"/>
          <ac:picMkLst>
            <pc:docMk/>
            <pc:sldMk cId="2130262866" sldId="358"/>
            <ac:picMk id="13" creationId="{150127EE-53B9-5C05-49EC-E906AF29BE5D}"/>
          </ac:picMkLst>
        </pc:picChg>
      </pc:sldChg>
      <pc:sldChg chg="addSp modSp add replId">
        <pc:chgData name="Usuário Convidado" userId="" providerId="Windows Live" clId="Web-{03AB54F3-CD21-B49A-FD13-8ED77A3CAC05}" dt="2025-06-11T17:08:28.059" v="324" actId="14100"/>
        <pc:sldMkLst>
          <pc:docMk/>
          <pc:sldMk cId="1485521444" sldId="359"/>
        </pc:sldMkLst>
        <pc:spChg chg="mod">
          <ac:chgData name="Usuário Convidado" userId="" providerId="Windows Live" clId="Web-{03AB54F3-CD21-B49A-FD13-8ED77A3CAC05}" dt="2025-06-11T17:07:55.323" v="319" actId="1076"/>
          <ac:spMkLst>
            <pc:docMk/>
            <pc:sldMk cId="1485521444" sldId="359"/>
            <ac:spMk id="4" creationId="{C4548E4E-DCDF-521E-3528-EACAA24E82E9}"/>
          </ac:spMkLst>
        </pc:spChg>
        <pc:spChg chg="mod">
          <ac:chgData name="Usuário Convidado" userId="" providerId="Windows Live" clId="Web-{03AB54F3-CD21-B49A-FD13-8ED77A3CAC05}" dt="2025-06-11T17:06:39.618" v="301" actId="1076"/>
          <ac:spMkLst>
            <pc:docMk/>
            <pc:sldMk cId="1485521444" sldId="359"/>
            <ac:spMk id="9" creationId="{ECEF3A1C-E4B7-C7B1-7E94-73AF6085DB12}"/>
          </ac:spMkLst>
        </pc:spChg>
        <pc:spChg chg="mod">
          <ac:chgData name="Usuário Convidado" userId="" providerId="Windows Live" clId="Web-{03AB54F3-CD21-B49A-FD13-8ED77A3CAC05}" dt="2025-06-11T17:08:28.059" v="324" actId="14100"/>
          <ac:spMkLst>
            <pc:docMk/>
            <pc:sldMk cId="1485521444" sldId="359"/>
            <ac:spMk id="11" creationId="{D90ED941-A46C-5741-2990-68A1DB067CE8}"/>
          </ac:spMkLst>
        </pc:spChg>
        <pc:picChg chg="add mod ord">
          <ac:chgData name="Usuário Convidado" userId="" providerId="Windows Live" clId="Web-{03AB54F3-CD21-B49A-FD13-8ED77A3CAC05}" dt="2025-06-11T17:06:52.180" v="305" actId="14100"/>
          <ac:picMkLst>
            <pc:docMk/>
            <pc:sldMk cId="1485521444" sldId="359"/>
            <ac:picMk id="3" creationId="{9DF3154C-D981-951E-6671-277A0F0B23B5}"/>
          </ac:picMkLst>
        </pc:picChg>
        <pc:picChg chg="mod modCrop">
          <ac:chgData name="Usuário Convidado" userId="" providerId="Windows Live" clId="Web-{03AB54F3-CD21-B49A-FD13-8ED77A3CAC05}" dt="2025-06-11T17:08:21.621" v="321"/>
          <ac:picMkLst>
            <pc:docMk/>
            <pc:sldMk cId="1485521444" sldId="359"/>
            <ac:picMk id="10" creationId="{D9A4E0F4-140E-F703-8B9A-10B3936A9DE3}"/>
          </ac:picMkLst>
        </pc:picChg>
      </pc:sldChg>
      <pc:sldChg chg="addSp modSp add replId">
        <pc:chgData name="Usuário Convidado" userId="" providerId="Windows Live" clId="Web-{03AB54F3-CD21-B49A-FD13-8ED77A3CAC05}" dt="2025-06-11T17:11:32.300" v="342" actId="1076"/>
        <pc:sldMkLst>
          <pc:docMk/>
          <pc:sldMk cId="3105944342" sldId="360"/>
        </pc:sldMkLst>
        <pc:spChg chg="mod">
          <ac:chgData name="Usuário Convidado" userId="" providerId="Windows Live" clId="Web-{03AB54F3-CD21-B49A-FD13-8ED77A3CAC05}" dt="2025-06-11T17:11:32.300" v="342" actId="1076"/>
          <ac:spMkLst>
            <pc:docMk/>
            <pc:sldMk cId="3105944342" sldId="360"/>
            <ac:spMk id="11" creationId="{8362D8EF-ADAB-CE99-3F04-8C597B0FFCCE}"/>
          </ac:spMkLst>
        </pc:spChg>
        <pc:picChg chg="mod">
          <ac:chgData name="Usuário Convidado" userId="" providerId="Windows Live" clId="Web-{03AB54F3-CD21-B49A-FD13-8ED77A3CAC05}" dt="2025-06-11T17:11:17.565" v="341" actId="1076"/>
          <ac:picMkLst>
            <pc:docMk/>
            <pc:sldMk cId="3105944342" sldId="360"/>
            <ac:picMk id="3" creationId="{92535873-8A9D-2D02-1EAB-FB1DE1B1E3BD}"/>
          </ac:picMkLst>
        </pc:picChg>
        <pc:picChg chg="add mod modCrop">
          <ac:chgData name="Usuário Convidado" userId="" providerId="Windows Live" clId="Web-{03AB54F3-CD21-B49A-FD13-8ED77A3CAC05}" dt="2025-06-11T17:10:14.109" v="339"/>
          <ac:picMkLst>
            <pc:docMk/>
            <pc:sldMk cId="3105944342" sldId="360"/>
            <ac:picMk id="6" creationId="{99EEF604-96D0-EEDA-AE62-9BCABE69135B}"/>
          </ac:picMkLst>
        </pc:picChg>
        <pc:picChg chg="mod modCrop">
          <ac:chgData name="Usuário Convidado" userId="" providerId="Windows Live" clId="Web-{03AB54F3-CD21-B49A-FD13-8ED77A3CAC05}" dt="2025-06-11T17:09:44.140" v="332" actId="1076"/>
          <ac:picMkLst>
            <pc:docMk/>
            <pc:sldMk cId="3105944342" sldId="360"/>
            <ac:picMk id="10" creationId="{6EAE3C78-4541-98A9-EE0A-1C08EBF89A4D}"/>
          </ac:picMkLst>
        </pc:picChg>
      </pc:sldChg>
      <pc:sldChg chg="modSp add replId">
        <pc:chgData name="Usuário Convidado" userId="" providerId="Windows Live" clId="Web-{03AB54F3-CD21-B49A-FD13-8ED77A3CAC05}" dt="2025-06-11T17:12:36.442" v="352"/>
        <pc:sldMkLst>
          <pc:docMk/>
          <pc:sldMk cId="2070163952" sldId="361"/>
        </pc:sldMkLst>
        <pc:spChg chg="ord">
          <ac:chgData name="Usuário Convidado" userId="" providerId="Windows Live" clId="Web-{03AB54F3-CD21-B49A-FD13-8ED77A3CAC05}" dt="2025-06-11T17:12:13.723" v="348"/>
          <ac:spMkLst>
            <pc:docMk/>
            <pc:sldMk cId="2070163952" sldId="361"/>
            <ac:spMk id="4" creationId="{11F7B6AF-D570-5AB5-E76F-3DC1381BD1A1}"/>
          </ac:spMkLst>
        </pc:spChg>
        <pc:picChg chg="mod modCrop">
          <ac:chgData name="Usuário Convidado" userId="" providerId="Windows Live" clId="Web-{03AB54F3-CD21-B49A-FD13-8ED77A3CAC05}" dt="2025-06-11T17:12:36.442" v="352"/>
          <ac:picMkLst>
            <pc:docMk/>
            <pc:sldMk cId="2070163952" sldId="361"/>
            <ac:picMk id="10" creationId="{3C41D377-2A2C-0093-F2E9-AE5C48DA0B95}"/>
          </ac:picMkLst>
        </pc:picChg>
      </pc:sldChg>
      <pc:sldChg chg="addSp delSp modSp add replId">
        <pc:chgData name="Usuário Convidado" userId="" providerId="Windows Live" clId="Web-{03AB54F3-CD21-B49A-FD13-8ED77A3CAC05}" dt="2025-06-11T17:59:52.822" v="542" actId="1076"/>
        <pc:sldMkLst>
          <pc:docMk/>
          <pc:sldMk cId="4253852928" sldId="362"/>
        </pc:sldMkLst>
        <pc:spChg chg="add del mod">
          <ac:chgData name="Usuário Convidado" userId="" providerId="Windows Live" clId="Web-{03AB54F3-CD21-B49A-FD13-8ED77A3CAC05}" dt="2025-06-11T17:58:25.537" v="527"/>
          <ac:spMkLst>
            <pc:docMk/>
            <pc:sldMk cId="4253852928" sldId="362"/>
            <ac:spMk id="3" creationId="{EBFAE8D9-D204-A95E-0F13-FB0186B358EC}"/>
          </ac:spMkLst>
        </pc:spChg>
        <pc:spChg chg="mod">
          <ac:chgData name="Usuário Convidado" userId="" providerId="Windows Live" clId="Web-{03AB54F3-CD21-B49A-FD13-8ED77A3CAC05}" dt="2025-06-11T17:33:26.095" v="416" actId="1076"/>
          <ac:spMkLst>
            <pc:docMk/>
            <pc:sldMk cId="4253852928" sldId="362"/>
            <ac:spMk id="4" creationId="{B3277FA9-A242-1194-E631-221C6E82AEC8}"/>
          </ac:spMkLst>
        </pc:spChg>
        <pc:spChg chg="add mod">
          <ac:chgData name="Usuário Convidado" userId="" providerId="Windows Live" clId="Web-{03AB54F3-CD21-B49A-FD13-8ED77A3CAC05}" dt="2025-06-11T17:58:28.569" v="528" actId="1076"/>
          <ac:spMkLst>
            <pc:docMk/>
            <pc:sldMk cId="4253852928" sldId="362"/>
            <ac:spMk id="7" creationId="{F47B2382-7238-4343-01F0-3F51B5603F1B}"/>
          </ac:spMkLst>
        </pc:spChg>
        <pc:spChg chg="add mod">
          <ac:chgData name="Usuário Convidado" userId="" providerId="Windows Live" clId="Web-{03AB54F3-CD21-B49A-FD13-8ED77A3CAC05}" dt="2025-06-11T17:58:43.194" v="532" actId="1076"/>
          <ac:spMkLst>
            <pc:docMk/>
            <pc:sldMk cId="4253852928" sldId="362"/>
            <ac:spMk id="8" creationId="{3DC8D19B-7B97-CBA2-FE99-7AE4F4FCC62A}"/>
          </ac:spMkLst>
        </pc:spChg>
        <pc:spChg chg="add mod">
          <ac:chgData name="Usuário Convidado" userId="" providerId="Windows Live" clId="Web-{03AB54F3-CD21-B49A-FD13-8ED77A3CAC05}" dt="2025-06-11T17:59:52.822" v="542" actId="1076"/>
          <ac:spMkLst>
            <pc:docMk/>
            <pc:sldMk cId="4253852928" sldId="362"/>
            <ac:spMk id="9" creationId="{912104D0-42FF-8386-FA8D-A103769B987F}"/>
          </ac:spMkLst>
        </pc:spChg>
        <pc:spChg chg="mod">
          <ac:chgData name="Usuário Convidado" userId="" providerId="Windows Live" clId="Web-{03AB54F3-CD21-B49A-FD13-8ED77A3CAC05}" dt="2025-06-11T17:35:39.537" v="426" actId="14100"/>
          <ac:spMkLst>
            <pc:docMk/>
            <pc:sldMk cId="4253852928" sldId="362"/>
            <ac:spMk id="13" creationId="{19C82140-308E-C8C3-7FA6-BBF8640A774A}"/>
          </ac:spMkLst>
        </pc:spChg>
        <pc:picChg chg="mod modCrop">
          <ac:chgData name="Usuário Convidado" userId="" providerId="Windows Live" clId="Web-{03AB54F3-CD21-B49A-FD13-8ED77A3CAC05}" dt="2025-06-11T17:58:57.320" v="538" actId="1076"/>
          <ac:picMkLst>
            <pc:docMk/>
            <pc:sldMk cId="4253852928" sldId="362"/>
            <ac:picMk id="2050" creationId="{70A8AB3B-A7AE-7352-A987-2FC17A456BF4}"/>
          </ac:picMkLst>
        </pc:picChg>
      </pc:sldChg>
      <pc:sldChg chg="addSp delSp modSp add replId">
        <pc:chgData name="Usuário Convidado" userId="" providerId="Windows Live" clId="Web-{03AB54F3-CD21-B49A-FD13-8ED77A3CAC05}" dt="2025-06-11T18:00:26.120" v="552" actId="1076"/>
        <pc:sldMkLst>
          <pc:docMk/>
          <pc:sldMk cId="2134006000" sldId="363"/>
        </pc:sldMkLst>
        <pc:spChg chg="add del">
          <ac:chgData name="Usuário Convidado" userId="" providerId="Windows Live" clId="Web-{03AB54F3-CD21-B49A-FD13-8ED77A3CAC05}" dt="2025-06-11T18:00:10.119" v="548"/>
          <ac:spMkLst>
            <pc:docMk/>
            <pc:sldMk cId="2134006000" sldId="363"/>
            <ac:spMk id="7" creationId="{36972BA3-971C-F251-7FFC-0DD000FD6C20}"/>
          </ac:spMkLst>
        </pc:spChg>
        <pc:spChg chg="add del">
          <ac:chgData name="Usuário Convidado" userId="" providerId="Windows Live" clId="Web-{03AB54F3-CD21-B49A-FD13-8ED77A3CAC05}" dt="2025-06-11T18:00:10.119" v="547"/>
          <ac:spMkLst>
            <pc:docMk/>
            <pc:sldMk cId="2134006000" sldId="363"/>
            <ac:spMk id="9" creationId="{613697D1-8EAD-1BDB-FC7D-0C49667024A9}"/>
          </ac:spMkLst>
        </pc:spChg>
        <pc:spChg chg="add del">
          <ac:chgData name="Usuário Convidado" userId="" providerId="Windows Live" clId="Web-{03AB54F3-CD21-B49A-FD13-8ED77A3CAC05}" dt="2025-06-11T18:00:10.119" v="546"/>
          <ac:spMkLst>
            <pc:docMk/>
            <pc:sldMk cId="2134006000" sldId="363"/>
            <ac:spMk id="12" creationId="{82ED5A5E-8387-086F-8386-DA6F55AA02AC}"/>
          </ac:spMkLst>
        </pc:spChg>
        <pc:spChg chg="mod">
          <ac:chgData name="Usuário Convidado" userId="" providerId="Windows Live" clId="Web-{03AB54F3-CD21-B49A-FD13-8ED77A3CAC05}" dt="2025-06-11T17:38:05.730" v="442" actId="1076"/>
          <ac:spMkLst>
            <pc:docMk/>
            <pc:sldMk cId="2134006000" sldId="363"/>
            <ac:spMk id="13" creationId="{E15E3F7B-BB07-9186-6F19-9DADBCB9D02A}"/>
          </ac:spMkLst>
        </pc:spChg>
        <pc:spChg chg="add mod">
          <ac:chgData name="Usuário Convidado" userId="" providerId="Windows Live" clId="Web-{03AB54F3-CD21-B49A-FD13-8ED77A3CAC05}" dt="2025-06-11T18:00:26.104" v="551" actId="1076"/>
          <ac:spMkLst>
            <pc:docMk/>
            <pc:sldMk cId="2134006000" sldId="363"/>
            <ac:spMk id="15" creationId="{357C206C-7F86-76CE-8EC4-3E96FE6DFA3F}"/>
          </ac:spMkLst>
        </pc:spChg>
        <pc:spChg chg="add mod">
          <ac:chgData name="Usuário Convidado" userId="" providerId="Windows Live" clId="Web-{03AB54F3-CD21-B49A-FD13-8ED77A3CAC05}" dt="2025-06-11T18:00:26.120" v="552" actId="1076"/>
          <ac:spMkLst>
            <pc:docMk/>
            <pc:sldMk cId="2134006000" sldId="363"/>
            <ac:spMk id="17" creationId="{A9C9EDC9-EC81-19A3-88FB-6F63F2DE9DCF}"/>
          </ac:spMkLst>
        </pc:spChg>
        <pc:picChg chg="mod modCrop">
          <ac:chgData name="Usuário Convidado" userId="" providerId="Windows Live" clId="Web-{03AB54F3-CD21-B49A-FD13-8ED77A3CAC05}" dt="2025-06-11T17:37:08.931" v="440" actId="1076"/>
          <ac:picMkLst>
            <pc:docMk/>
            <pc:sldMk cId="2134006000" sldId="363"/>
            <ac:picMk id="2050" creationId="{DB242E17-5439-3354-3EE7-5DF543F311B3}"/>
          </ac:picMkLst>
        </pc:picChg>
      </pc:sldChg>
      <pc:sldChg chg="addSp modSp add replId">
        <pc:chgData name="Usuário Convidado" userId="" providerId="Windows Live" clId="Web-{03AB54F3-CD21-B49A-FD13-8ED77A3CAC05}" dt="2025-06-11T18:01:42.810" v="564" actId="1076"/>
        <pc:sldMkLst>
          <pc:docMk/>
          <pc:sldMk cId="3756309230" sldId="364"/>
        </pc:sldMkLst>
        <pc:spChg chg="add mod">
          <ac:chgData name="Usuário Convidado" userId="" providerId="Windows Live" clId="Web-{03AB54F3-CD21-B49A-FD13-8ED77A3CAC05}" dt="2025-06-11T18:01:21.950" v="558" actId="1076"/>
          <ac:spMkLst>
            <pc:docMk/>
            <pc:sldMk cId="3756309230" sldId="364"/>
            <ac:spMk id="7" creationId="{1FA1F145-1579-630B-5C23-4D70CC917195}"/>
          </ac:spMkLst>
        </pc:spChg>
        <pc:spChg chg="add mod">
          <ac:chgData name="Usuário Convidado" userId="" providerId="Windows Live" clId="Web-{03AB54F3-CD21-B49A-FD13-8ED77A3CAC05}" dt="2025-06-11T18:01:42.810" v="564" actId="1076"/>
          <ac:spMkLst>
            <pc:docMk/>
            <pc:sldMk cId="3756309230" sldId="364"/>
            <ac:spMk id="9" creationId="{A37DA556-08F7-DAF4-BE17-CD9CFE5A9556}"/>
          </ac:spMkLst>
        </pc:spChg>
        <pc:spChg chg="mod">
          <ac:chgData name="Usuário Convidado" userId="" providerId="Windows Live" clId="Web-{03AB54F3-CD21-B49A-FD13-8ED77A3CAC05}" dt="2025-06-11T17:48:37.939" v="490" actId="14100"/>
          <ac:spMkLst>
            <pc:docMk/>
            <pc:sldMk cId="3756309230" sldId="364"/>
            <ac:spMk id="13" creationId="{A252E3CD-411B-1F1C-9795-0DE1CE5CBFD4}"/>
          </ac:spMkLst>
        </pc:spChg>
        <pc:picChg chg="mod modCrop">
          <ac:chgData name="Usuário Convidado" userId="" providerId="Windows Live" clId="Web-{03AB54F3-CD21-B49A-FD13-8ED77A3CAC05}" dt="2025-06-11T17:43:45.694" v="480"/>
          <ac:picMkLst>
            <pc:docMk/>
            <pc:sldMk cId="3756309230" sldId="364"/>
            <ac:picMk id="2050" creationId="{7671F44E-DFE1-520A-F8D2-21EE2D57EB4B}"/>
          </ac:picMkLst>
        </pc:picChg>
      </pc:sldChg>
      <pc:sldChg chg="modSp add del replId">
        <pc:chgData name="Usuário Convidado" userId="" providerId="Windows Live" clId="Web-{03AB54F3-CD21-B49A-FD13-8ED77A3CAC05}" dt="2025-06-11T17:41:59.941" v="458"/>
        <pc:sldMkLst>
          <pc:docMk/>
          <pc:sldMk cId="2144340431" sldId="365"/>
        </pc:sldMkLst>
        <pc:picChg chg="mod modCrop">
          <ac:chgData name="Usuário Convidado" userId="" providerId="Windows Live" clId="Web-{03AB54F3-CD21-B49A-FD13-8ED77A3CAC05}" dt="2025-06-11T17:41:58.535" v="457"/>
          <ac:picMkLst>
            <pc:docMk/>
            <pc:sldMk cId="2144340431" sldId="365"/>
            <ac:picMk id="2050" creationId="{3A7D900B-3704-03F0-FE44-AC07C75D19B6}"/>
          </ac:picMkLst>
        </pc:picChg>
      </pc:sldChg>
      <pc:sldChg chg="addSp modSp add replId">
        <pc:chgData name="Usuário Convidado" userId="" providerId="Windows Live" clId="Web-{03AB54F3-CD21-B49A-FD13-8ED77A3CAC05}" dt="2025-06-11T18:02:48.968" v="585"/>
        <pc:sldMkLst>
          <pc:docMk/>
          <pc:sldMk cId="2885283194" sldId="365"/>
        </pc:sldMkLst>
        <pc:spChg chg="add mod">
          <ac:chgData name="Usuário Convidado" userId="" providerId="Windows Live" clId="Web-{03AB54F3-CD21-B49A-FD13-8ED77A3CAC05}" dt="2025-06-11T18:02:30.765" v="578" actId="1076"/>
          <ac:spMkLst>
            <pc:docMk/>
            <pc:sldMk cId="2885283194" sldId="365"/>
            <ac:spMk id="7" creationId="{84787A00-1604-8C61-6EF9-080FA3AA58C1}"/>
          </ac:spMkLst>
        </pc:spChg>
        <pc:spChg chg="add mod">
          <ac:chgData name="Usuário Convidado" userId="" providerId="Windows Live" clId="Web-{03AB54F3-CD21-B49A-FD13-8ED77A3CAC05}" dt="2025-06-11T18:02:48.968" v="585"/>
          <ac:spMkLst>
            <pc:docMk/>
            <pc:sldMk cId="2885283194" sldId="365"/>
            <ac:spMk id="9" creationId="{3E2284BF-36C8-029C-A53A-F23181104006}"/>
          </ac:spMkLst>
        </pc:spChg>
        <pc:picChg chg="mod modCrop">
          <ac:chgData name="Usuário Convidado" userId="" providerId="Windows Live" clId="Web-{03AB54F3-CD21-B49A-FD13-8ED77A3CAC05}" dt="2025-06-11T17:48:00" v="489" actId="14100"/>
          <ac:picMkLst>
            <pc:docMk/>
            <pc:sldMk cId="2885283194" sldId="365"/>
            <ac:picMk id="2050" creationId="{59721F32-A434-5734-2416-8E43361CE3A2}"/>
          </ac:picMkLst>
        </pc:picChg>
      </pc:sldChg>
      <pc:sldChg chg="modSp add replId">
        <pc:chgData name="Usuário Convidado" userId="" providerId="Windows Live" clId="Web-{03AB54F3-CD21-B49A-FD13-8ED77A3CAC05}" dt="2025-06-11T17:49:33.956" v="501" actId="14100"/>
        <pc:sldMkLst>
          <pc:docMk/>
          <pc:sldMk cId="172756596" sldId="366"/>
        </pc:sldMkLst>
        <pc:spChg chg="mod">
          <ac:chgData name="Usuário Convidado" userId="" providerId="Windows Live" clId="Web-{03AB54F3-CD21-B49A-FD13-8ED77A3CAC05}" dt="2025-06-11T17:49:33.956" v="501" actId="14100"/>
          <ac:spMkLst>
            <pc:docMk/>
            <pc:sldMk cId="172756596" sldId="366"/>
            <ac:spMk id="13" creationId="{270BA7AA-C27A-A01B-B81A-0F31F2346383}"/>
          </ac:spMkLst>
        </pc:spChg>
        <pc:picChg chg="mod modCrop">
          <ac:chgData name="Usuário Convidado" userId="" providerId="Windows Live" clId="Web-{03AB54F3-CD21-B49A-FD13-8ED77A3CAC05}" dt="2025-06-11T17:49:23.675" v="499" actId="1076"/>
          <ac:picMkLst>
            <pc:docMk/>
            <pc:sldMk cId="172756596" sldId="366"/>
            <ac:picMk id="2050" creationId="{BE6AF7A6-6A7E-A01A-547C-62B4525FFD8F}"/>
          </ac:picMkLst>
        </pc:picChg>
      </pc:sldChg>
      <pc:sldChg chg="addSp delSp modSp add replId">
        <pc:chgData name="Usuário Convidado" userId="" providerId="Windows Live" clId="Web-{03AB54F3-CD21-B49A-FD13-8ED77A3CAC05}" dt="2025-06-11T18:06:44.351" v="641" actId="14100"/>
        <pc:sldMkLst>
          <pc:docMk/>
          <pc:sldMk cId="4194060217" sldId="367"/>
        </pc:sldMkLst>
        <pc:spChg chg="mod">
          <ac:chgData name="Usuário Convidado" userId="" providerId="Windows Live" clId="Web-{03AB54F3-CD21-B49A-FD13-8ED77A3CAC05}" dt="2025-06-11T18:04:48.441" v="619" actId="1076"/>
          <ac:spMkLst>
            <pc:docMk/>
            <pc:sldMk cId="4194060217" sldId="367"/>
            <ac:spMk id="4" creationId="{8AD41845-8A11-A981-08FF-2F7339F0C04F}"/>
          </ac:spMkLst>
        </pc:spChg>
        <pc:spChg chg="add del mod">
          <ac:chgData name="Usuário Convidado" userId="" providerId="Windows Live" clId="Web-{03AB54F3-CD21-B49A-FD13-8ED77A3CAC05}" dt="2025-06-11T18:04:09.299" v="605"/>
          <ac:spMkLst>
            <pc:docMk/>
            <pc:sldMk cId="4194060217" sldId="367"/>
            <ac:spMk id="7" creationId="{549388C8-625B-C212-F609-DCDEB7F19E5A}"/>
          </ac:spMkLst>
        </pc:spChg>
        <pc:spChg chg="mod">
          <ac:chgData name="Usuário Convidado" userId="" providerId="Windows Live" clId="Web-{03AB54F3-CD21-B49A-FD13-8ED77A3CAC05}" dt="2025-06-11T18:04:26.050" v="611" actId="14100"/>
          <ac:spMkLst>
            <pc:docMk/>
            <pc:sldMk cId="4194060217" sldId="367"/>
            <ac:spMk id="8" creationId="{D7078D87-E4BB-EC41-C165-C843926097F4}"/>
          </ac:spMkLst>
        </pc:spChg>
        <pc:spChg chg="add mod">
          <ac:chgData name="Usuário Convidado" userId="" providerId="Windows Live" clId="Web-{03AB54F3-CD21-B49A-FD13-8ED77A3CAC05}" dt="2025-06-11T18:06:44.351" v="641" actId="14100"/>
          <ac:spMkLst>
            <pc:docMk/>
            <pc:sldMk cId="4194060217" sldId="367"/>
            <ac:spMk id="10" creationId="{549388C8-625B-C212-F609-DCDEB7F19E5A}"/>
          </ac:spMkLst>
        </pc:spChg>
        <pc:picChg chg="mod modCrop">
          <ac:chgData name="Usuário Convidado" userId="" providerId="Windows Live" clId="Web-{03AB54F3-CD21-B49A-FD13-8ED77A3CAC05}" dt="2025-06-11T18:06:27.273" v="636"/>
          <ac:picMkLst>
            <pc:docMk/>
            <pc:sldMk cId="4194060217" sldId="367"/>
            <ac:picMk id="6" creationId="{5B808D44-ABCC-7B99-EE6F-C8122EBC8A36}"/>
          </ac:picMkLst>
        </pc:picChg>
        <pc:picChg chg="add mod">
          <ac:chgData name="Usuário Convidado" userId="" providerId="Windows Live" clId="Web-{03AB54F3-CD21-B49A-FD13-8ED77A3CAC05}" dt="2025-06-11T18:05:37.771" v="629" actId="1076"/>
          <ac:picMkLst>
            <pc:docMk/>
            <pc:sldMk cId="4194060217" sldId="367"/>
            <ac:picMk id="9" creationId="{8373BBFE-8203-E101-5E67-1FC436C7AB5F}"/>
          </ac:picMkLst>
        </pc:picChg>
      </pc:sldChg>
      <pc:sldChg chg="add ord replId">
        <pc:chgData name="Usuário Convidado" userId="" providerId="Windows Live" clId="Web-{03AB54F3-CD21-B49A-FD13-8ED77A3CAC05}" dt="2025-06-11T18:07:12.290" v="644"/>
        <pc:sldMkLst>
          <pc:docMk/>
          <pc:sldMk cId="1459173827" sldId="368"/>
        </pc:sldMkLst>
      </pc:sldChg>
      <pc:sldChg chg="delSp modSp add ord replId">
        <pc:chgData name="Usuário Convidado" userId="" providerId="Windows Live" clId="Web-{03AB54F3-CD21-B49A-FD13-8ED77A3CAC05}" dt="2025-06-11T18:10:08.843" v="664"/>
        <pc:sldMkLst>
          <pc:docMk/>
          <pc:sldMk cId="1611251576" sldId="369"/>
        </pc:sldMkLst>
        <pc:spChg chg="del mod">
          <ac:chgData name="Usuário Convidado" userId="" providerId="Windows Live" clId="Web-{03AB54F3-CD21-B49A-FD13-8ED77A3CAC05}" dt="2025-06-11T18:09:11.466" v="656"/>
          <ac:spMkLst>
            <pc:docMk/>
            <pc:sldMk cId="1611251576" sldId="369"/>
            <ac:spMk id="3" creationId="{B7FFD401-E61A-633A-2F23-30BC7782E908}"/>
          </ac:spMkLst>
        </pc:spChg>
        <pc:spChg chg="mod">
          <ac:chgData name="Usuário Convidado" userId="" providerId="Windows Live" clId="Web-{03AB54F3-CD21-B49A-FD13-8ED77A3CAC05}" dt="2025-06-11T18:08:48.371" v="648" actId="1076"/>
          <ac:spMkLst>
            <pc:docMk/>
            <pc:sldMk cId="1611251576" sldId="369"/>
            <ac:spMk id="10" creationId="{EB2EAA5A-F50F-DFB3-141D-90FC3F878CAB}"/>
          </ac:spMkLst>
        </pc:spChg>
        <pc:picChg chg="mod modCrop">
          <ac:chgData name="Usuário Convidado" userId="" providerId="Windows Live" clId="Web-{03AB54F3-CD21-B49A-FD13-8ED77A3CAC05}" dt="2025-06-11T18:09:18.279" v="658" actId="1076"/>
          <ac:picMkLst>
            <pc:docMk/>
            <pc:sldMk cId="1611251576" sldId="369"/>
            <ac:picMk id="6" creationId="{35CF86DA-EA48-C534-6738-6EF5985E0029}"/>
          </ac:picMkLst>
        </pc:picChg>
      </pc:sldChg>
      <pc:sldChg chg="addSp delSp modSp add replId">
        <pc:chgData name="Usuário Convidado" userId="" providerId="Windows Live" clId="Web-{03AB54F3-CD21-B49A-FD13-8ED77A3CAC05}" dt="2025-06-11T18:12:35.582" v="674" actId="1076"/>
        <pc:sldMkLst>
          <pc:docMk/>
          <pc:sldMk cId="3598798703" sldId="370"/>
        </pc:sldMkLst>
        <pc:spChg chg="del">
          <ac:chgData name="Usuário Convidado" userId="" providerId="Windows Live" clId="Web-{03AB54F3-CD21-B49A-FD13-8ED77A3CAC05}" dt="2025-06-11T18:09:04.763" v="653"/>
          <ac:spMkLst>
            <pc:docMk/>
            <pc:sldMk cId="3598798703" sldId="370"/>
            <ac:spMk id="3" creationId="{F094F921-6B1D-755D-F033-1BCD7D868084}"/>
          </ac:spMkLst>
        </pc:spChg>
        <pc:spChg chg="add del">
          <ac:chgData name="Usuário Convidado" userId="" providerId="Windows Live" clId="Web-{03AB54F3-CD21-B49A-FD13-8ED77A3CAC05}" dt="2025-06-11T18:09:02.153" v="652"/>
          <ac:spMkLst>
            <pc:docMk/>
            <pc:sldMk cId="3598798703" sldId="370"/>
            <ac:spMk id="5" creationId="{6EC151E3-0567-28DE-3453-55E9DD64444F}"/>
          </ac:spMkLst>
        </pc:spChg>
        <pc:picChg chg="del mod modCrop">
          <ac:chgData name="Usuário Convidado" userId="" providerId="Windows Live" clId="Web-{03AB54F3-CD21-B49A-FD13-8ED77A3CAC05}" dt="2025-06-11T18:11:54.518" v="665"/>
          <ac:picMkLst>
            <pc:docMk/>
            <pc:sldMk cId="3598798703" sldId="370"/>
            <ac:picMk id="6" creationId="{F8CE6BDC-9C4F-553D-6B60-C1574ECDC203}"/>
          </ac:picMkLst>
        </pc:picChg>
        <pc:picChg chg="add mod modCrop">
          <ac:chgData name="Usuário Convidado" userId="" providerId="Windows Live" clId="Web-{03AB54F3-CD21-B49A-FD13-8ED77A3CAC05}" dt="2025-06-11T18:12:35.582" v="674" actId="1076"/>
          <ac:picMkLst>
            <pc:docMk/>
            <pc:sldMk cId="3598798703" sldId="370"/>
            <ac:picMk id="11" creationId="{CCCD5DDA-CA3E-E783-4549-A984C055202F}"/>
          </ac:picMkLst>
        </pc:picChg>
      </pc:sldChg>
      <pc:sldChg chg="add replId">
        <pc:chgData name="Usuário Convidado" userId="" providerId="Windows Live" clId="Web-{03AB54F3-CD21-B49A-FD13-8ED77A3CAC05}" dt="2025-06-11T18:10:06.655" v="663"/>
        <pc:sldMkLst>
          <pc:docMk/>
          <pc:sldMk cId="3292151333" sldId="371"/>
        </pc:sldMkLst>
      </pc:sldChg>
      <pc:sldChg chg="addSp delSp modSp add replId">
        <pc:chgData name="Usuário Convidado" userId="" providerId="Windows Live" clId="Web-{03AB54F3-CD21-B49A-FD13-8ED77A3CAC05}" dt="2025-06-11T18:38:08.838" v="974" actId="14100"/>
        <pc:sldMkLst>
          <pc:docMk/>
          <pc:sldMk cId="4025609814" sldId="372"/>
        </pc:sldMkLst>
        <pc:spChg chg="mod">
          <ac:chgData name="Usuário Convidado" userId="" providerId="Windows Live" clId="Web-{03AB54F3-CD21-B49A-FD13-8ED77A3CAC05}" dt="2025-06-11T18:24:44.811" v="864" actId="14100"/>
          <ac:spMkLst>
            <pc:docMk/>
            <pc:sldMk cId="4025609814" sldId="372"/>
            <ac:spMk id="3" creationId="{A9C9FF1D-0C80-5251-5757-1A73D0F2BEE9}"/>
          </ac:spMkLst>
        </pc:spChg>
        <pc:spChg chg="del">
          <ac:chgData name="Usuário Convidado" userId="" providerId="Windows Live" clId="Web-{03AB54F3-CD21-B49A-FD13-8ED77A3CAC05}" dt="2025-06-11T18:18:27.423" v="719"/>
          <ac:spMkLst>
            <pc:docMk/>
            <pc:sldMk cId="4025609814" sldId="372"/>
            <ac:spMk id="7" creationId="{9A4C8435-8F29-6AF3-E8AC-97D2A8948648}"/>
          </ac:spMkLst>
        </pc:spChg>
        <pc:spChg chg="mod">
          <ac:chgData name="Usuário Convidado" userId="" providerId="Windows Live" clId="Web-{03AB54F3-CD21-B49A-FD13-8ED77A3CAC05}" dt="2025-06-11T18:21:19.225" v="762" actId="1076"/>
          <ac:spMkLst>
            <pc:docMk/>
            <pc:sldMk cId="4025609814" sldId="372"/>
            <ac:spMk id="8" creationId="{D8CBFFA4-5780-CA47-CAD2-EF5F1DAA3FE1}"/>
          </ac:spMkLst>
        </pc:spChg>
        <pc:spChg chg="add mod">
          <ac:chgData name="Usuário Convidado" userId="" providerId="Windows Live" clId="Web-{03AB54F3-CD21-B49A-FD13-8ED77A3CAC05}" dt="2025-06-11T18:24:36.888" v="861" actId="1076"/>
          <ac:spMkLst>
            <pc:docMk/>
            <pc:sldMk cId="4025609814" sldId="372"/>
            <ac:spMk id="16" creationId="{E4BA63DC-3DEB-5889-2B4C-DE0F105C2B73}"/>
          </ac:spMkLst>
        </pc:spChg>
        <pc:spChg chg="add del mod">
          <ac:chgData name="Usuário Convidado" userId="" providerId="Windows Live" clId="Web-{03AB54F3-CD21-B49A-FD13-8ED77A3CAC05}" dt="2025-06-11T18:20:54.803" v="757"/>
          <ac:spMkLst>
            <pc:docMk/>
            <pc:sldMk cId="4025609814" sldId="372"/>
            <ac:spMk id="17" creationId="{EB0D4C22-DFD5-C561-18BD-37E00801DE53}"/>
          </ac:spMkLst>
        </pc:spChg>
        <pc:spChg chg="add mod">
          <ac:chgData name="Usuário Convidado" userId="" providerId="Windows Live" clId="Web-{03AB54F3-CD21-B49A-FD13-8ED77A3CAC05}" dt="2025-06-11T18:24:38.342" v="862" actId="1076"/>
          <ac:spMkLst>
            <pc:docMk/>
            <pc:sldMk cId="4025609814" sldId="372"/>
            <ac:spMk id="18" creationId="{4ED5BE98-0561-EA48-911B-669C5E4C7A6B}"/>
          </ac:spMkLst>
        </pc:spChg>
        <pc:spChg chg="add mod">
          <ac:chgData name="Usuário Convidado" userId="" providerId="Windows Live" clId="Web-{03AB54F3-CD21-B49A-FD13-8ED77A3CAC05}" dt="2025-06-11T18:24:35.326" v="859" actId="1076"/>
          <ac:spMkLst>
            <pc:docMk/>
            <pc:sldMk cId="4025609814" sldId="372"/>
            <ac:spMk id="20" creationId="{5E519998-E538-E9D3-B25B-7855B3CCFC66}"/>
          </ac:spMkLst>
        </pc:spChg>
        <pc:spChg chg="add mod">
          <ac:chgData name="Usuário Convidado" userId="" providerId="Windows Live" clId="Web-{03AB54F3-CD21-B49A-FD13-8ED77A3CAC05}" dt="2025-06-11T18:24:35.342" v="860" actId="1076"/>
          <ac:spMkLst>
            <pc:docMk/>
            <pc:sldMk cId="4025609814" sldId="372"/>
            <ac:spMk id="21" creationId="{A21094C9-459E-5C7A-5C97-BDEDEC382176}"/>
          </ac:spMkLst>
        </pc:spChg>
        <pc:spChg chg="add mod">
          <ac:chgData name="Usuário Convidado" userId="" providerId="Windows Live" clId="Web-{03AB54F3-CD21-B49A-FD13-8ED77A3CAC05}" dt="2025-06-11T18:28:03.130" v="897" actId="14100"/>
          <ac:spMkLst>
            <pc:docMk/>
            <pc:sldMk cId="4025609814" sldId="372"/>
            <ac:spMk id="23" creationId="{E4371287-96FA-6C5D-DA4C-8077469A0FB1}"/>
          </ac:spMkLst>
        </pc:spChg>
        <pc:spChg chg="add mod">
          <ac:chgData name="Usuário Convidado" userId="" providerId="Windows Live" clId="Web-{03AB54F3-CD21-B49A-FD13-8ED77A3CAC05}" dt="2025-06-11T18:38:08.838" v="974" actId="14100"/>
          <ac:spMkLst>
            <pc:docMk/>
            <pc:sldMk cId="4025609814" sldId="372"/>
            <ac:spMk id="25" creationId="{1001E853-C7D3-C760-452F-97B009C0FCB1}"/>
          </ac:spMkLst>
        </pc:spChg>
        <pc:picChg chg="del">
          <ac:chgData name="Usuário Convidado" userId="" providerId="Windows Live" clId="Web-{03AB54F3-CD21-B49A-FD13-8ED77A3CAC05}" dt="2025-06-11T18:18:25.969" v="718"/>
          <ac:picMkLst>
            <pc:docMk/>
            <pc:sldMk cId="4025609814" sldId="372"/>
            <ac:picMk id="5" creationId="{05238411-697B-B086-E8AC-28E8FF529E37}"/>
          </ac:picMkLst>
        </pc:picChg>
        <pc:picChg chg="add mod modCrop">
          <ac:chgData name="Usuário Convidado" userId="" providerId="Windows Live" clId="Web-{03AB54F3-CD21-B49A-FD13-8ED77A3CAC05}" dt="2025-06-11T18:24:35.310" v="857" actId="1076"/>
          <ac:picMkLst>
            <pc:docMk/>
            <pc:sldMk cId="4025609814" sldId="372"/>
            <ac:picMk id="6" creationId="{F9B51112-F9CD-137D-9C92-4EC58B169AC4}"/>
          </ac:picMkLst>
        </pc:picChg>
        <pc:picChg chg="add mod modCrop">
          <ac:chgData name="Usuário Convidado" userId="" providerId="Windows Live" clId="Web-{03AB54F3-CD21-B49A-FD13-8ED77A3CAC05}" dt="2025-06-11T18:24:35.326" v="858" actId="1076"/>
          <ac:picMkLst>
            <pc:docMk/>
            <pc:sldMk cId="4025609814" sldId="372"/>
            <ac:picMk id="13" creationId="{7A23D96A-9442-3F62-A689-776A6B28BAC7}"/>
          </ac:picMkLst>
        </pc:picChg>
        <pc:picChg chg="add del mod modCrop">
          <ac:chgData name="Usuário Convidado" userId="" providerId="Windows Live" clId="Web-{03AB54F3-CD21-B49A-FD13-8ED77A3CAC05}" dt="2025-06-11T18:20:39.490" v="751"/>
          <ac:picMkLst>
            <pc:docMk/>
            <pc:sldMk cId="4025609814" sldId="372"/>
            <ac:picMk id="15" creationId="{45C9FF95-B19E-84DA-E6EC-7809B03646A4}"/>
          </ac:picMkLst>
        </pc:picChg>
        <pc:cxnChg chg="add mod">
          <ac:chgData name="Usuário Convidado" userId="" providerId="Windows Live" clId="Web-{03AB54F3-CD21-B49A-FD13-8ED77A3CAC05}" dt="2025-06-11T18:36:38.273" v="905" actId="14100"/>
          <ac:cxnSpMkLst>
            <pc:docMk/>
            <pc:sldMk cId="4025609814" sldId="372"/>
            <ac:cxnSpMk id="24" creationId="{DBEBC03E-82E7-B930-CDC6-33DE53853487}"/>
          </ac:cxnSpMkLst>
        </pc:cxnChg>
      </pc:sldChg>
      <pc:sldChg chg="addSp delSp">
        <pc:chgData name="Usuário Convidado" userId="" providerId="Windows Live" clId="Web-{03AB54F3-CD21-B49A-FD13-8ED77A3CAC05}" dt="2025-06-11T18:57:55.879" v="1193"/>
        <pc:sldMkLst>
          <pc:docMk/>
          <pc:sldMk cId="2075160868" sldId="373"/>
        </pc:sldMkLst>
        <pc:spChg chg="del">
          <ac:chgData name="Usuário Convidado" userId="" providerId="Windows Live" clId="Web-{03AB54F3-CD21-B49A-FD13-8ED77A3CAC05}" dt="2025-06-11T18:54:54.826" v="1169"/>
          <ac:spMkLst>
            <pc:docMk/>
            <pc:sldMk cId="2075160868" sldId="373"/>
            <ac:spMk id="6" creationId="{A9EB934E-45B5-61CC-C2DB-748A813557A5}"/>
          </ac:spMkLst>
        </pc:spChg>
        <pc:spChg chg="del">
          <ac:chgData name="Usuário Convidado" userId="" providerId="Windows Live" clId="Web-{03AB54F3-CD21-B49A-FD13-8ED77A3CAC05}" dt="2025-06-11T18:57:55.879" v="1193"/>
          <ac:spMkLst>
            <pc:docMk/>
            <pc:sldMk cId="2075160868" sldId="373"/>
            <ac:spMk id="7" creationId="{9E09D82D-2AC7-FD87-F821-221500C3B7B7}"/>
          </ac:spMkLst>
        </pc:spChg>
        <pc:spChg chg="add">
          <ac:chgData name="Usuário Convidado" userId="" providerId="Windows Live" clId="Web-{03AB54F3-CD21-B49A-FD13-8ED77A3CAC05}" dt="2025-06-11T18:57:53.817" v="1192"/>
          <ac:spMkLst>
            <pc:docMk/>
            <pc:sldMk cId="2075160868" sldId="373"/>
            <ac:spMk id="8" creationId="{B16B48C1-B771-268C-DB52-1897F4406F16}"/>
          </ac:spMkLst>
        </pc:spChg>
      </pc:sldChg>
      <pc:sldChg chg="addSp delSp">
        <pc:chgData name="Usuário Convidado" userId="" providerId="Windows Live" clId="Web-{03AB54F3-CD21-B49A-FD13-8ED77A3CAC05}" dt="2025-06-11T18:52:55.775" v="1136"/>
        <pc:sldMkLst>
          <pc:docMk/>
          <pc:sldMk cId="915242251" sldId="375"/>
        </pc:sldMkLst>
        <pc:spChg chg="del">
          <ac:chgData name="Usuário Convidado" userId="" providerId="Windows Live" clId="Web-{03AB54F3-CD21-B49A-FD13-8ED77A3CAC05}" dt="2025-06-11T18:52:54.760" v="1135"/>
          <ac:spMkLst>
            <pc:docMk/>
            <pc:sldMk cId="915242251" sldId="375"/>
            <ac:spMk id="7" creationId="{C723D821-7927-0F2A-0ED0-55FB9C747DC2}"/>
          </ac:spMkLst>
        </pc:spChg>
        <pc:spChg chg="add">
          <ac:chgData name="Usuário Convidado" userId="" providerId="Windows Live" clId="Web-{03AB54F3-CD21-B49A-FD13-8ED77A3CAC05}" dt="2025-06-11T18:52:55.775" v="1136"/>
          <ac:spMkLst>
            <pc:docMk/>
            <pc:sldMk cId="915242251" sldId="375"/>
            <ac:spMk id="11" creationId="{A2A36B42-AC47-92FD-7C69-0619EBD172C9}"/>
          </ac:spMkLst>
        </pc:spChg>
      </pc:sldChg>
      <pc:sldChg chg="addSp delSp modSp">
        <pc:chgData name="Usuário Convidado" userId="" providerId="Windows Live" clId="Web-{03AB54F3-CD21-B49A-FD13-8ED77A3CAC05}" dt="2025-06-11T18:53:03.494" v="1140" actId="1076"/>
        <pc:sldMkLst>
          <pc:docMk/>
          <pc:sldMk cId="2000370564" sldId="376"/>
        </pc:sldMkLst>
        <pc:spChg chg="del mod">
          <ac:chgData name="Usuário Convidado" userId="" providerId="Windows Live" clId="Web-{03AB54F3-CD21-B49A-FD13-8ED77A3CAC05}" dt="2025-06-11T18:52:59.119" v="1137"/>
          <ac:spMkLst>
            <pc:docMk/>
            <pc:sldMk cId="2000370564" sldId="376"/>
            <ac:spMk id="7" creationId="{C9C8C69B-1869-0CF8-2390-50F88D3151BF}"/>
          </ac:spMkLst>
        </pc:spChg>
        <pc:spChg chg="mod">
          <ac:chgData name="Usuário Convidado" userId="" providerId="Windows Live" clId="Web-{03AB54F3-CD21-B49A-FD13-8ED77A3CAC05}" dt="2025-06-11T18:53:03.494" v="1140" actId="1076"/>
          <ac:spMkLst>
            <pc:docMk/>
            <pc:sldMk cId="2000370564" sldId="376"/>
            <ac:spMk id="10" creationId="{8E014390-35B8-8490-1EEA-2588348B014A}"/>
          </ac:spMkLst>
        </pc:spChg>
        <pc:spChg chg="add">
          <ac:chgData name="Usuário Convidado" userId="" providerId="Windows Live" clId="Web-{03AB54F3-CD21-B49A-FD13-8ED77A3CAC05}" dt="2025-06-11T18:52:59.479" v="1138"/>
          <ac:spMkLst>
            <pc:docMk/>
            <pc:sldMk cId="2000370564" sldId="376"/>
            <ac:spMk id="12" creationId="{1AAF94C6-5B43-2E39-184A-C0A50C64EA35}"/>
          </ac:spMkLst>
        </pc:spChg>
        <pc:picChg chg="mod">
          <ac:chgData name="Usuário Convidado" userId="" providerId="Windows Live" clId="Web-{03AB54F3-CD21-B49A-FD13-8ED77A3CAC05}" dt="2025-06-11T18:53:03.494" v="1139" actId="1076"/>
          <ac:picMkLst>
            <pc:docMk/>
            <pc:sldMk cId="2000370564" sldId="376"/>
            <ac:picMk id="8" creationId="{0F8F6FB9-AACA-C84F-D075-44021E1DF683}"/>
          </ac:picMkLst>
        </pc:picChg>
      </pc:sldChg>
      <pc:sldChg chg="addSp delSp modSp">
        <pc:chgData name="Usuário Convidado" userId="" providerId="Windows Live" clId="Web-{03AB54F3-CD21-B49A-FD13-8ED77A3CAC05}" dt="2025-06-11T18:53:15.573" v="1144" actId="1076"/>
        <pc:sldMkLst>
          <pc:docMk/>
          <pc:sldMk cId="413317790" sldId="377"/>
        </pc:sldMkLst>
        <pc:spChg chg="add">
          <ac:chgData name="Usuário Convidado" userId="" providerId="Windows Live" clId="Web-{03AB54F3-CD21-B49A-FD13-8ED77A3CAC05}" dt="2025-06-11T18:53:11.323" v="1142"/>
          <ac:spMkLst>
            <pc:docMk/>
            <pc:sldMk cId="413317790" sldId="377"/>
            <ac:spMk id="6" creationId="{69FA9157-A624-1894-05D8-6ADB6A798DE4}"/>
          </ac:spMkLst>
        </pc:spChg>
        <pc:spChg chg="del">
          <ac:chgData name="Usuário Convidado" userId="" providerId="Windows Live" clId="Web-{03AB54F3-CD21-B49A-FD13-8ED77A3CAC05}" dt="2025-06-11T18:53:10.745" v="1141"/>
          <ac:spMkLst>
            <pc:docMk/>
            <pc:sldMk cId="413317790" sldId="377"/>
            <ac:spMk id="7" creationId="{456D3B14-C62F-9533-8F46-9CC1C5F490BA}"/>
          </ac:spMkLst>
        </pc:spChg>
        <pc:spChg chg="mod">
          <ac:chgData name="Usuário Convidado" userId="" providerId="Windows Live" clId="Web-{03AB54F3-CD21-B49A-FD13-8ED77A3CAC05}" dt="2025-06-11T18:53:15.573" v="1144" actId="1076"/>
          <ac:spMkLst>
            <pc:docMk/>
            <pc:sldMk cId="413317790" sldId="377"/>
            <ac:spMk id="10" creationId="{08D9F369-851A-F2AF-3486-9CB27D9EA964}"/>
          </ac:spMkLst>
        </pc:spChg>
        <pc:picChg chg="mod">
          <ac:chgData name="Usuário Convidado" userId="" providerId="Windows Live" clId="Web-{03AB54F3-CD21-B49A-FD13-8ED77A3CAC05}" dt="2025-06-11T18:53:15.573" v="1143" actId="1076"/>
          <ac:picMkLst>
            <pc:docMk/>
            <pc:sldMk cId="413317790" sldId="377"/>
            <ac:picMk id="8" creationId="{A1D48443-8AB1-88B1-401D-79421EAAE9C8}"/>
          </ac:picMkLst>
        </pc:picChg>
      </pc:sldChg>
      <pc:sldChg chg="modSp add del replId">
        <pc:chgData name="Usuário Convidado" userId="" providerId="Windows Live" clId="Web-{03AB54F3-CD21-B49A-FD13-8ED77A3CAC05}" dt="2025-06-11T19:10:21.749" v="1279"/>
        <pc:sldMkLst>
          <pc:docMk/>
          <pc:sldMk cId="3707749493" sldId="379"/>
        </pc:sldMkLst>
        <pc:spChg chg="mod">
          <ac:chgData name="Usuário Convidado" userId="" providerId="Windows Live" clId="Web-{03AB54F3-CD21-B49A-FD13-8ED77A3CAC05}" dt="2025-06-11T18:55:49.031" v="1182" actId="14100"/>
          <ac:spMkLst>
            <pc:docMk/>
            <pc:sldMk cId="3707749493" sldId="379"/>
            <ac:spMk id="13" creationId="{3CC94621-229F-A33E-B9F7-26C9DADDFBDA}"/>
          </ac:spMkLst>
        </pc:spChg>
        <pc:picChg chg="mod">
          <ac:chgData name="Usuário Convidado" userId="" providerId="Windows Live" clId="Web-{03AB54F3-CD21-B49A-FD13-8ED77A3CAC05}" dt="2025-06-11T18:55:43.765" v="1180" actId="1076"/>
          <ac:picMkLst>
            <pc:docMk/>
            <pc:sldMk cId="3707749493" sldId="379"/>
            <ac:picMk id="11" creationId="{B2D6B31F-09BA-06D1-D54B-339D04995D29}"/>
          </ac:picMkLst>
        </pc:picChg>
        <pc:picChg chg="mod modCrop">
          <ac:chgData name="Usuário Convidado" userId="" providerId="Windows Live" clId="Web-{03AB54F3-CD21-B49A-FD13-8ED77A3CAC05}" dt="2025-06-11T18:56:01.985" v="1189" actId="1076"/>
          <ac:picMkLst>
            <pc:docMk/>
            <pc:sldMk cId="3707749493" sldId="379"/>
            <ac:picMk id="10242" creationId="{CE77618C-70D2-7F1B-37FB-EDBEC20E4F55}"/>
          </ac:picMkLst>
        </pc:picChg>
      </pc:sldChg>
      <pc:sldChg chg="addSp delSp modSp add replId">
        <pc:chgData name="Usuário Convidado" userId="" providerId="Windows Live" clId="Web-{03AB54F3-CD21-B49A-FD13-8ED77A3CAC05}" dt="2025-06-11T19:09:30.857" v="1275"/>
        <pc:sldMkLst>
          <pc:docMk/>
          <pc:sldMk cId="1329915131" sldId="381"/>
        </pc:sldMkLst>
        <pc:spChg chg="mod">
          <ac:chgData name="Usuário Convidado" userId="" providerId="Windows Live" clId="Web-{03AB54F3-CD21-B49A-FD13-8ED77A3CAC05}" dt="2025-06-11T19:09:02.856" v="1266" actId="1076"/>
          <ac:spMkLst>
            <pc:docMk/>
            <pc:sldMk cId="1329915131" sldId="381"/>
            <ac:spMk id="4" creationId="{1C288AA1-EE8D-D5D8-9E09-B314C6D83136}"/>
          </ac:spMkLst>
        </pc:spChg>
        <pc:spChg chg="add mod">
          <ac:chgData name="Usuário Convidado" userId="" providerId="Windows Live" clId="Web-{03AB54F3-CD21-B49A-FD13-8ED77A3CAC05}" dt="2025-06-11T19:09:07.262" v="1267" actId="14100"/>
          <ac:spMkLst>
            <pc:docMk/>
            <pc:sldMk cId="1329915131" sldId="381"/>
            <ac:spMk id="7" creationId="{AE56BA8D-A6EC-F10E-42A3-190E571C502D}"/>
          </ac:spMkLst>
        </pc:spChg>
        <pc:spChg chg="add del mod">
          <ac:chgData name="Usuário Convidado" userId="" providerId="Windows Live" clId="Web-{03AB54F3-CD21-B49A-FD13-8ED77A3CAC05}" dt="2025-06-11T19:08:15.885" v="1252"/>
          <ac:spMkLst>
            <pc:docMk/>
            <pc:sldMk cId="1329915131" sldId="381"/>
            <ac:spMk id="15" creationId="{AE56BA8D-A6EC-F10E-42A3-190E571C502D}"/>
          </ac:spMkLst>
        </pc:spChg>
        <pc:picChg chg="add mod">
          <ac:chgData name="Usuário Convidado" userId="" providerId="Windows Live" clId="Web-{03AB54F3-CD21-B49A-FD13-8ED77A3CAC05}" dt="2025-06-11T19:08:17.026" v="1253" actId="1076"/>
          <ac:picMkLst>
            <pc:docMk/>
            <pc:sldMk cId="1329915131" sldId="381"/>
            <ac:picMk id="6" creationId="{D8D1842D-F896-E474-DF55-93BD2D9DAEDF}"/>
          </ac:picMkLst>
        </pc:picChg>
        <pc:picChg chg="add mod modCrop">
          <ac:chgData name="Usuário Convidado" userId="" providerId="Windows Live" clId="Web-{03AB54F3-CD21-B49A-FD13-8ED77A3CAC05}" dt="2025-06-11T19:09:30.857" v="1275"/>
          <ac:picMkLst>
            <pc:docMk/>
            <pc:sldMk cId="1329915131" sldId="381"/>
            <ac:picMk id="10" creationId="{F6202A20-CE10-1195-33D1-B57BF120B997}"/>
          </ac:picMkLst>
        </pc:picChg>
        <pc:picChg chg="del mod modCrop">
          <ac:chgData name="Usuário Convidado" userId="" providerId="Windows Live" clId="Web-{03AB54F3-CD21-B49A-FD13-8ED77A3CAC05}" dt="2025-06-11T19:08:42.308" v="1262"/>
          <ac:picMkLst>
            <pc:docMk/>
            <pc:sldMk cId="1329915131" sldId="381"/>
            <ac:picMk id="13" creationId="{01503A73-3B36-46A6-BB5F-45053DB21F90}"/>
          </ac:picMkLst>
        </pc:picChg>
        <pc:picChg chg="del">
          <ac:chgData name="Usuário Convidado" userId="" providerId="Windows Live" clId="Web-{03AB54F3-CD21-B49A-FD13-8ED77A3CAC05}" dt="2025-06-11T19:07:57.916" v="1241"/>
          <ac:picMkLst>
            <pc:docMk/>
            <pc:sldMk cId="1329915131" sldId="381"/>
            <ac:picMk id="14" creationId="{7450633F-66BF-F72E-3C71-366FE292E49C}"/>
          </ac:picMkLst>
        </pc:picChg>
      </pc:sldChg>
      <pc:sldChg chg="addSp modSp add del replId">
        <pc:chgData name="Usuário Convidado" userId="" providerId="Windows Live" clId="Web-{03AB54F3-CD21-B49A-FD13-8ED77A3CAC05}" dt="2025-06-11T19:09:12.528" v="1268"/>
        <pc:sldMkLst>
          <pc:docMk/>
          <pc:sldMk cId="1233105735" sldId="382"/>
        </pc:sldMkLst>
        <pc:spChg chg="mod">
          <ac:chgData name="Usuário Convidado" userId="" providerId="Windows Live" clId="Web-{03AB54F3-CD21-B49A-FD13-8ED77A3CAC05}" dt="2025-06-11T19:00:47.526" v="1228" actId="1076"/>
          <ac:spMkLst>
            <pc:docMk/>
            <pc:sldMk cId="1233105735" sldId="382"/>
            <ac:spMk id="15" creationId="{7FC0716F-E0A0-BFBD-B59F-1E2144AD65B5}"/>
          </ac:spMkLst>
        </pc:spChg>
        <pc:picChg chg="add mod">
          <ac:chgData name="Usuário Convidado" userId="" providerId="Windows Live" clId="Web-{03AB54F3-CD21-B49A-FD13-8ED77A3CAC05}" dt="2025-06-11T19:06:33.991" v="1231"/>
          <ac:picMkLst>
            <pc:docMk/>
            <pc:sldMk cId="1233105735" sldId="382"/>
            <ac:picMk id="3" creationId="{74410279-CFAF-CA78-7A98-D3FB1C4DC833}"/>
          </ac:picMkLst>
        </pc:picChg>
        <pc:picChg chg="mod modCrop">
          <ac:chgData name="Usuário Convidado" userId="" providerId="Windows Live" clId="Web-{03AB54F3-CD21-B49A-FD13-8ED77A3CAC05}" dt="2025-06-11T19:01:00.886" v="1230"/>
          <ac:picMkLst>
            <pc:docMk/>
            <pc:sldMk cId="1233105735" sldId="382"/>
            <ac:picMk id="13" creationId="{366CB176-1313-199B-BDE5-24E16FDAC634}"/>
          </ac:picMkLst>
        </pc:picChg>
      </pc:sldChg>
      <pc:sldChg chg="modSp add replId">
        <pc:chgData name="Usuário Convidado" userId="" providerId="Windows Live" clId="Web-{03AB54F3-CD21-B49A-FD13-8ED77A3CAC05}" dt="2025-06-11T19:09:51.545" v="1277"/>
        <pc:sldMkLst>
          <pc:docMk/>
          <pc:sldMk cId="3513332512" sldId="382"/>
        </pc:sldMkLst>
        <pc:spChg chg="mod">
          <ac:chgData name="Usuário Convidado" userId="" providerId="Windows Live" clId="Web-{03AB54F3-CD21-B49A-FD13-8ED77A3CAC05}" dt="2025-06-11T19:09:19.700" v="1271" actId="14100"/>
          <ac:spMkLst>
            <pc:docMk/>
            <pc:sldMk cId="3513332512" sldId="382"/>
            <ac:spMk id="7" creationId="{217317FC-0024-B790-7F24-861EBBD1B433}"/>
          </ac:spMkLst>
        </pc:spChg>
        <pc:picChg chg="mod modCrop">
          <ac:chgData name="Usuário Convidado" userId="" providerId="Windows Live" clId="Web-{03AB54F3-CD21-B49A-FD13-8ED77A3CAC05}" dt="2025-06-11T19:09:51.545" v="1277"/>
          <ac:picMkLst>
            <pc:docMk/>
            <pc:sldMk cId="3513332512" sldId="382"/>
            <ac:picMk id="10" creationId="{F12E8A58-19E9-B79F-C04E-758B42F725B9}"/>
          </ac:picMkLst>
        </pc:picChg>
      </pc:sldChg>
      <pc:sldChg chg="addSp modSp add replId">
        <pc:chgData name="Usuário Convidado" userId="" providerId="Windows Live" clId="Web-{03AB54F3-CD21-B49A-FD13-8ED77A3CAC05}" dt="2025-06-11T19:13:05.801" v="1305" actId="14100"/>
        <pc:sldMkLst>
          <pc:docMk/>
          <pc:sldMk cId="2159997678" sldId="383"/>
        </pc:sldMkLst>
        <pc:spChg chg="add mod">
          <ac:chgData name="Usuário Convidado" userId="" providerId="Windows Live" clId="Web-{03AB54F3-CD21-B49A-FD13-8ED77A3CAC05}" dt="2025-06-11T19:12:20.144" v="1292" actId="1076"/>
          <ac:spMkLst>
            <pc:docMk/>
            <pc:sldMk cId="2159997678" sldId="383"/>
            <ac:spMk id="7" creationId="{4A997AF9-11EF-E348-74FE-0DB08F8704AB}"/>
          </ac:spMkLst>
        </pc:spChg>
        <pc:picChg chg="add mod">
          <ac:chgData name="Usuário Convidado" userId="" providerId="Windows Live" clId="Web-{03AB54F3-CD21-B49A-FD13-8ED77A3CAC05}" dt="2025-06-11T19:13:05.801" v="1305" actId="14100"/>
          <ac:picMkLst>
            <pc:docMk/>
            <pc:sldMk cId="2159997678" sldId="383"/>
            <ac:picMk id="3" creationId="{81C7F1FB-7DD8-4209-1BD1-2C5F45E07601}"/>
          </ac:picMkLst>
        </pc:picChg>
        <pc:picChg chg="mod modCrop">
          <ac:chgData name="Usuário Convidado" userId="" providerId="Windows Live" clId="Web-{03AB54F3-CD21-B49A-FD13-8ED77A3CAC05}" dt="2025-06-11T19:12:55.770" v="1303" actId="1076"/>
          <ac:picMkLst>
            <pc:docMk/>
            <pc:sldMk cId="2159997678" sldId="383"/>
            <ac:picMk id="9" creationId="{414B3737-85E5-F4EA-D03D-FDEF1E859734}"/>
          </ac:picMkLst>
        </pc:picChg>
      </pc:sldChg>
      <pc:sldChg chg="modSp add replId">
        <pc:chgData name="Usuário Convidado" userId="" providerId="Windows Live" clId="Web-{03AB54F3-CD21-B49A-FD13-8ED77A3CAC05}" dt="2025-06-11T19:14:19.429" v="1321" actId="14100"/>
        <pc:sldMkLst>
          <pc:docMk/>
          <pc:sldMk cId="3440608050" sldId="385"/>
        </pc:sldMkLst>
        <pc:spChg chg="mod">
          <ac:chgData name="Usuário Convidado" userId="" providerId="Windows Live" clId="Web-{03AB54F3-CD21-B49A-FD13-8ED77A3CAC05}" dt="2025-06-11T19:14:01.147" v="1316" actId="1076"/>
          <ac:spMkLst>
            <pc:docMk/>
            <pc:sldMk cId="3440608050" sldId="385"/>
            <ac:spMk id="4" creationId="{30037663-D43A-934E-7E2D-780E48A959E6}"/>
          </ac:spMkLst>
        </pc:spChg>
        <pc:spChg chg="mod">
          <ac:chgData name="Usuário Convidado" userId="" providerId="Windows Live" clId="Web-{03AB54F3-CD21-B49A-FD13-8ED77A3CAC05}" dt="2025-06-11T19:14:19.429" v="1321" actId="14100"/>
          <ac:spMkLst>
            <pc:docMk/>
            <pc:sldMk cId="3440608050" sldId="385"/>
            <ac:spMk id="7" creationId="{ED838152-10BC-E89D-A730-85CE83995A4A}"/>
          </ac:spMkLst>
        </pc:spChg>
        <pc:picChg chg="mod">
          <ac:chgData name="Usuário Convidado" userId="" providerId="Windows Live" clId="Web-{03AB54F3-CD21-B49A-FD13-8ED77A3CAC05}" dt="2025-06-11T19:13:10.552" v="1306" actId="14100"/>
          <ac:picMkLst>
            <pc:docMk/>
            <pc:sldMk cId="3440608050" sldId="385"/>
            <ac:picMk id="3" creationId="{F4B2188B-56F0-3059-BEF3-38ADEC7ABC93}"/>
          </ac:picMkLst>
        </pc:picChg>
        <pc:picChg chg="mod modCrop">
          <ac:chgData name="Usuário Convidado" userId="" providerId="Windows Live" clId="Web-{03AB54F3-CD21-B49A-FD13-8ED77A3CAC05}" dt="2025-06-11T19:14:07.100" v="1319"/>
          <ac:picMkLst>
            <pc:docMk/>
            <pc:sldMk cId="3440608050" sldId="385"/>
            <ac:picMk id="9" creationId="{29D4B7FA-5D33-127C-D586-03D03F582CD5}"/>
          </ac:picMkLst>
        </pc:picChg>
      </pc:sldChg>
      <pc:sldChg chg="modSp add replId">
        <pc:chgData name="Usuário Convidado" userId="" providerId="Windows Live" clId="Web-{03AB54F3-CD21-B49A-FD13-8ED77A3CAC05}" dt="2025-06-11T19:15:49.557" v="1334" actId="1076"/>
        <pc:sldMkLst>
          <pc:docMk/>
          <pc:sldMk cId="653725879" sldId="388"/>
        </pc:sldMkLst>
        <pc:spChg chg="mod">
          <ac:chgData name="Usuário Convidado" userId="" providerId="Windows Live" clId="Web-{03AB54F3-CD21-B49A-FD13-8ED77A3CAC05}" dt="2025-06-11T19:14:34.430" v="1327" actId="1076"/>
          <ac:spMkLst>
            <pc:docMk/>
            <pc:sldMk cId="653725879" sldId="388"/>
            <ac:spMk id="5" creationId="{9FD466EE-2724-C925-3146-ACAF8992EE7C}"/>
          </ac:spMkLst>
        </pc:spChg>
        <pc:spChg chg="mod">
          <ac:chgData name="Usuário Convidado" userId="" providerId="Windows Live" clId="Web-{03AB54F3-CD21-B49A-FD13-8ED77A3CAC05}" dt="2025-06-11T19:15:49.557" v="1334" actId="1076"/>
          <ac:spMkLst>
            <pc:docMk/>
            <pc:sldMk cId="653725879" sldId="388"/>
            <ac:spMk id="7" creationId="{EE2C2944-08C1-B11C-36CD-74E3256C0481}"/>
          </ac:spMkLst>
        </pc:spChg>
        <pc:picChg chg="mod">
          <ac:chgData name="Usuário Convidado" userId="" providerId="Windows Live" clId="Web-{03AB54F3-CD21-B49A-FD13-8ED77A3CAC05}" dt="2025-06-11T19:14:25.195" v="1324" actId="1076"/>
          <ac:picMkLst>
            <pc:docMk/>
            <pc:sldMk cId="653725879" sldId="388"/>
            <ac:picMk id="3" creationId="{787C838A-BDDF-5FF9-4A25-146A4A91D90C}"/>
          </ac:picMkLst>
        </pc:picChg>
        <pc:picChg chg="mod modCrop">
          <ac:chgData name="Usuário Convidado" userId="" providerId="Windows Live" clId="Web-{03AB54F3-CD21-B49A-FD13-8ED77A3CAC05}" dt="2025-06-11T19:14:59.977" v="1333" actId="1076"/>
          <ac:picMkLst>
            <pc:docMk/>
            <pc:sldMk cId="653725879" sldId="388"/>
            <ac:picMk id="9" creationId="{C3AC5888-F355-E271-55A5-D36E8180D0EA}"/>
          </ac:picMkLst>
        </pc:picChg>
      </pc:sldChg>
      <pc:sldChg chg="modSp add replId">
        <pc:chgData name="Usuário Convidado" userId="" providerId="Windows Live" clId="Web-{03AB54F3-CD21-B49A-FD13-8ED77A3CAC05}" dt="2025-06-11T19:16:37.809" v="1347" actId="14100"/>
        <pc:sldMkLst>
          <pc:docMk/>
          <pc:sldMk cId="4126941940" sldId="390"/>
        </pc:sldMkLst>
        <pc:spChg chg="mod">
          <ac:chgData name="Usuário Convidado" userId="" providerId="Windows Live" clId="Web-{03AB54F3-CD21-B49A-FD13-8ED77A3CAC05}" dt="2025-06-11T19:16:37.809" v="1347" actId="14100"/>
          <ac:spMkLst>
            <pc:docMk/>
            <pc:sldMk cId="4126941940" sldId="390"/>
            <ac:spMk id="7" creationId="{323FE284-5AE6-C278-F62E-A9B0690E34BF}"/>
          </ac:spMkLst>
        </pc:spChg>
        <pc:picChg chg="mod modCrop">
          <ac:chgData name="Usuário Convidado" userId="" providerId="Windows Live" clId="Web-{03AB54F3-CD21-B49A-FD13-8ED77A3CAC05}" dt="2025-06-11T19:16:31.043" v="1345" actId="14100"/>
          <ac:picMkLst>
            <pc:docMk/>
            <pc:sldMk cId="4126941940" sldId="390"/>
            <ac:picMk id="9" creationId="{EE617F0D-26CE-7FE7-B35B-7D9E701324AC}"/>
          </ac:picMkLst>
        </pc:picChg>
      </pc:sldChg>
      <pc:sldChg chg="addSp modSp add replId">
        <pc:chgData name="Usuário Convidado" userId="" providerId="Windows Live" clId="Web-{03AB54F3-CD21-B49A-FD13-8ED77A3CAC05}" dt="2025-06-11T19:18:53.532" v="1367" actId="1076"/>
        <pc:sldMkLst>
          <pc:docMk/>
          <pc:sldMk cId="3127812291" sldId="391"/>
        </pc:sldMkLst>
        <pc:spChg chg="mod">
          <ac:chgData name="Usuário Convidado" userId="" providerId="Windows Live" clId="Web-{03AB54F3-CD21-B49A-FD13-8ED77A3CAC05}" dt="2025-06-11T19:18:44.485" v="1365" actId="1076"/>
          <ac:spMkLst>
            <pc:docMk/>
            <pc:sldMk cId="3127812291" sldId="391"/>
            <ac:spMk id="4" creationId="{99BBBFB5-ED1F-7D92-990A-4E876C89F30D}"/>
          </ac:spMkLst>
        </pc:spChg>
        <pc:spChg chg="add mod">
          <ac:chgData name="Usuário Convidado" userId="" providerId="Windows Live" clId="Web-{03AB54F3-CD21-B49A-FD13-8ED77A3CAC05}" dt="2025-06-11T19:18:49.485" v="1366" actId="14100"/>
          <ac:spMkLst>
            <pc:docMk/>
            <pc:sldMk cId="3127812291" sldId="391"/>
            <ac:spMk id="9" creationId="{7FE2C023-2BC9-CDB1-6C4B-FFE5AF22A09D}"/>
          </ac:spMkLst>
        </pc:spChg>
        <pc:picChg chg="add mod">
          <ac:chgData name="Usuário Convidado" userId="" providerId="Windows Live" clId="Web-{03AB54F3-CD21-B49A-FD13-8ED77A3CAC05}" dt="2025-06-11T19:17:57.030" v="1353" actId="1076"/>
          <ac:picMkLst>
            <pc:docMk/>
            <pc:sldMk cId="3127812291" sldId="391"/>
            <ac:picMk id="6" creationId="{E23145F8-3EF0-A35A-651F-FE9455F6F97F}"/>
          </ac:picMkLst>
        </pc:picChg>
        <pc:picChg chg="mod modCrop">
          <ac:chgData name="Usuário Convidado" userId="" providerId="Windows Live" clId="Web-{03AB54F3-CD21-B49A-FD13-8ED77A3CAC05}" dt="2025-06-11T19:18:53.532" v="1367" actId="1076"/>
          <ac:picMkLst>
            <pc:docMk/>
            <pc:sldMk cId="3127812291" sldId="391"/>
            <ac:picMk id="3074" creationId="{045A2935-66BE-0AAE-B94D-BB6A69349CB6}"/>
          </ac:picMkLst>
        </pc:picChg>
      </pc:sldChg>
      <pc:sldChg chg="modSp add replId">
        <pc:chgData name="Usuário Convidado" userId="" providerId="Windows Live" clId="Web-{03AB54F3-CD21-B49A-FD13-8ED77A3CAC05}" dt="2025-06-11T19:29:46.867" v="1410" actId="1076"/>
        <pc:sldMkLst>
          <pc:docMk/>
          <pc:sldMk cId="3800303014" sldId="393"/>
        </pc:sldMkLst>
        <pc:spChg chg="mod">
          <ac:chgData name="Usuário Convidado" userId="" providerId="Windows Live" clId="Web-{03AB54F3-CD21-B49A-FD13-8ED77A3CAC05}" dt="2025-06-11T19:29:46.867" v="1410" actId="1076"/>
          <ac:spMkLst>
            <pc:docMk/>
            <pc:sldMk cId="3800303014" sldId="393"/>
            <ac:spMk id="9" creationId="{7E3066C6-C4D2-561D-6BE5-BCB59A3B873B}"/>
          </ac:spMkLst>
        </pc:spChg>
        <pc:picChg chg="mod modCrop">
          <ac:chgData name="Usuário Convidado" userId="" providerId="Windows Live" clId="Web-{03AB54F3-CD21-B49A-FD13-8ED77A3CAC05}" dt="2025-06-11T19:19:44.081" v="1379" actId="14100"/>
          <ac:picMkLst>
            <pc:docMk/>
            <pc:sldMk cId="3800303014" sldId="393"/>
            <ac:picMk id="3074" creationId="{E657EBDF-74E9-E689-E6A1-760F81D9ED1E}"/>
          </ac:picMkLst>
        </pc:picChg>
      </pc:sldChg>
      <pc:sldChg chg="modSp add replId">
        <pc:chgData name="Usuário Convidado" userId="" providerId="Windows Live" clId="Web-{03AB54F3-CD21-B49A-FD13-8ED77A3CAC05}" dt="2025-06-11T19:29:58.461" v="1414" actId="14100"/>
        <pc:sldMkLst>
          <pc:docMk/>
          <pc:sldMk cId="3723687589" sldId="394"/>
        </pc:sldMkLst>
        <pc:spChg chg="mod">
          <ac:chgData name="Usuário Convidado" userId="" providerId="Windows Live" clId="Web-{03AB54F3-CD21-B49A-FD13-8ED77A3CAC05}" dt="2025-06-11T19:29:58.461" v="1414" actId="14100"/>
          <ac:spMkLst>
            <pc:docMk/>
            <pc:sldMk cId="3723687589" sldId="394"/>
            <ac:spMk id="9" creationId="{FE77BA5F-EF5E-974F-390C-40040496A048}"/>
          </ac:spMkLst>
        </pc:spChg>
        <pc:picChg chg="mod modCrop">
          <ac:chgData name="Usuário Convidado" userId="" providerId="Windows Live" clId="Web-{03AB54F3-CD21-B49A-FD13-8ED77A3CAC05}" dt="2025-06-11T19:20:49.724" v="1385" actId="14100"/>
          <ac:picMkLst>
            <pc:docMk/>
            <pc:sldMk cId="3723687589" sldId="394"/>
            <ac:picMk id="3074" creationId="{9988DD2F-DB1E-1D9B-8F49-73F9B1B41721}"/>
          </ac:picMkLst>
        </pc:picChg>
      </pc:sldChg>
      <pc:sldChg chg="addSp delSp modSp add ord replId">
        <pc:chgData name="Usuário Convidado" userId="" providerId="Windows Live" clId="Web-{03AB54F3-CD21-B49A-FD13-8ED77A3CAC05}" dt="2025-06-11T19:30:19.525" v="1418" actId="14100"/>
        <pc:sldMkLst>
          <pc:docMk/>
          <pc:sldMk cId="2036584425" sldId="395"/>
        </pc:sldMkLst>
        <pc:spChg chg="add del mod">
          <ac:chgData name="Usuário Convidado" userId="" providerId="Windows Live" clId="Web-{03AB54F3-CD21-B49A-FD13-8ED77A3CAC05}" dt="2025-06-11T19:22:38.587" v="1396"/>
          <ac:spMkLst>
            <pc:docMk/>
            <pc:sldMk cId="2036584425" sldId="395"/>
            <ac:spMk id="8" creationId="{C41AF777-8E55-7882-50F1-DFE81FA632B5}"/>
          </ac:spMkLst>
        </pc:spChg>
        <pc:spChg chg="mod">
          <ac:chgData name="Usuário Convidado" userId="" providerId="Windows Live" clId="Web-{03AB54F3-CD21-B49A-FD13-8ED77A3CAC05}" dt="2025-06-11T19:30:19.525" v="1418" actId="14100"/>
          <ac:spMkLst>
            <pc:docMk/>
            <pc:sldMk cId="2036584425" sldId="395"/>
            <ac:spMk id="9" creationId="{54A25675-9FEF-6B4E-2B83-0594C430B17D}"/>
          </ac:spMkLst>
        </pc:spChg>
        <pc:picChg chg="add mod modCrop">
          <ac:chgData name="Usuário Convidado" userId="" providerId="Windows Live" clId="Web-{03AB54F3-CD21-B49A-FD13-8ED77A3CAC05}" dt="2025-06-11T19:22:49.806" v="1399"/>
          <ac:picMkLst>
            <pc:docMk/>
            <pc:sldMk cId="2036584425" sldId="395"/>
            <ac:picMk id="11" creationId="{3A37FFFF-1826-4FA7-F3FE-72B86222AEBD}"/>
          </ac:picMkLst>
        </pc:picChg>
        <pc:picChg chg="del mod modCrop">
          <ac:chgData name="Usuário Convidado" userId="" providerId="Windows Live" clId="Web-{03AB54F3-CD21-B49A-FD13-8ED77A3CAC05}" dt="2025-06-11T19:22:26.555" v="1395"/>
          <ac:picMkLst>
            <pc:docMk/>
            <pc:sldMk cId="2036584425" sldId="395"/>
            <ac:picMk id="3074" creationId="{DE373E25-01BD-CDB9-F994-B91FFEAE014E}"/>
          </ac:picMkLst>
        </pc:picChg>
      </pc:sldChg>
      <pc:sldChg chg="modSp add ord replId">
        <pc:chgData name="Usuário Convidado" userId="" providerId="Windows Live" clId="Web-{03AB54F3-CD21-B49A-FD13-8ED77A3CAC05}" dt="2025-06-11T19:30:47.979" v="1425" actId="14100"/>
        <pc:sldMkLst>
          <pc:docMk/>
          <pc:sldMk cId="542899715" sldId="397"/>
        </pc:sldMkLst>
        <pc:spChg chg="mod">
          <ac:chgData name="Usuário Convidado" userId="" providerId="Windows Live" clId="Web-{03AB54F3-CD21-B49A-FD13-8ED77A3CAC05}" dt="2025-06-11T19:30:47.979" v="1425" actId="14100"/>
          <ac:spMkLst>
            <pc:docMk/>
            <pc:sldMk cId="542899715" sldId="397"/>
            <ac:spMk id="9" creationId="{4D3F2268-58FD-C8BB-95F0-2C7445BDFD27}"/>
          </ac:spMkLst>
        </pc:spChg>
        <pc:picChg chg="mod modCrop">
          <ac:chgData name="Usuário Convidado" userId="" providerId="Windows Live" clId="Web-{03AB54F3-CD21-B49A-FD13-8ED77A3CAC05}" dt="2025-06-11T19:28:21.708" v="1407" actId="1076"/>
          <ac:picMkLst>
            <pc:docMk/>
            <pc:sldMk cId="542899715" sldId="397"/>
            <ac:picMk id="3074" creationId="{5E1367DB-CF92-DBB8-31F1-BDC00431EE3D}"/>
          </ac:picMkLst>
        </pc:picChg>
      </pc:sldChg>
      <pc:sldChg chg="modSp add replId">
        <pc:chgData name="Usuário Convidado" userId="" providerId="Windows Live" clId="Web-{03AB54F3-CD21-B49A-FD13-8ED77A3CAC05}" dt="2025-06-11T19:31:35.902" v="1430" actId="14100"/>
        <pc:sldMkLst>
          <pc:docMk/>
          <pc:sldMk cId="2408152149" sldId="398"/>
        </pc:sldMkLst>
        <pc:spChg chg="ord">
          <ac:chgData name="Usuário Convidado" userId="" providerId="Windows Live" clId="Web-{03AB54F3-CD21-B49A-FD13-8ED77A3CAC05}" dt="2025-06-11T19:31:28.043" v="1428"/>
          <ac:spMkLst>
            <pc:docMk/>
            <pc:sldMk cId="2408152149" sldId="398"/>
            <ac:spMk id="4" creationId="{5C45B751-A887-42A2-1DAA-72225B1E731E}"/>
          </ac:spMkLst>
        </pc:spChg>
        <pc:spChg chg="mod">
          <ac:chgData name="Usuário Convidado" userId="" providerId="Windows Live" clId="Web-{03AB54F3-CD21-B49A-FD13-8ED77A3CAC05}" dt="2025-06-11T19:31:35.902" v="1430" actId="14100"/>
          <ac:spMkLst>
            <pc:docMk/>
            <pc:sldMk cId="2408152149" sldId="398"/>
            <ac:spMk id="9" creationId="{F6248D9D-22DC-57D9-51B8-4BF456D17D74}"/>
          </ac:spMkLst>
        </pc:spChg>
        <pc:picChg chg="mod modCrop">
          <ac:chgData name="Usuário Convidado" userId="" providerId="Windows Live" clId="Web-{03AB54F3-CD21-B49A-FD13-8ED77A3CAC05}" dt="2025-06-11T19:31:17.011" v="1427"/>
          <ac:picMkLst>
            <pc:docMk/>
            <pc:sldMk cId="2408152149" sldId="398"/>
            <ac:picMk id="3074" creationId="{3B89A0B1-52BD-6772-2673-76D831481814}"/>
          </ac:picMkLst>
        </pc:picChg>
      </pc:sldChg>
      <pc:sldChg chg="modSp add replId">
        <pc:chgData name="Usuário Convidado" userId="" providerId="Windows Live" clId="Web-{03AB54F3-CD21-B49A-FD13-8ED77A3CAC05}" dt="2025-06-11T19:32:42.326" v="1440" actId="14100"/>
        <pc:sldMkLst>
          <pc:docMk/>
          <pc:sldMk cId="3179023348" sldId="401"/>
        </pc:sldMkLst>
        <pc:spChg chg="mod">
          <ac:chgData name="Usuário Convidado" userId="" providerId="Windows Live" clId="Web-{03AB54F3-CD21-B49A-FD13-8ED77A3CAC05}" dt="2025-06-11T19:32:42.326" v="1440" actId="14100"/>
          <ac:spMkLst>
            <pc:docMk/>
            <pc:sldMk cId="3179023348" sldId="401"/>
            <ac:spMk id="9" creationId="{C78938AB-80EB-40D4-51D6-B9512C270590}"/>
          </ac:spMkLst>
        </pc:spChg>
        <pc:picChg chg="mod modCrop">
          <ac:chgData name="Usuário Convidado" userId="" providerId="Windows Live" clId="Web-{03AB54F3-CD21-B49A-FD13-8ED77A3CAC05}" dt="2025-06-11T19:32:24.388" v="1436" actId="14100"/>
          <ac:picMkLst>
            <pc:docMk/>
            <pc:sldMk cId="3179023348" sldId="401"/>
            <ac:picMk id="3074" creationId="{36D6E59A-C296-A492-4C27-1331EFFA8AE7}"/>
          </ac:picMkLst>
        </pc:picChg>
      </pc:sldChg>
    </pc:docChg>
  </pc:docChgLst>
  <pc:docChgLst>
    <pc:chgData name="Usuário Convidado" providerId="Windows Live" clId="Web-{2324F6BD-A44E-3258-4DE4-EB2F4E094F87}"/>
    <pc:docChg chg="modSld">
      <pc:chgData name="Usuário Convidado" userId="" providerId="Windows Live" clId="Web-{2324F6BD-A44E-3258-4DE4-EB2F4E094F87}" dt="2025-06-11T16:01:20.581" v="11"/>
      <pc:docMkLst>
        <pc:docMk/>
      </pc:docMkLst>
      <pc:sldChg chg="addSp delSp modSp">
        <pc:chgData name="Usuário Convidado" userId="" providerId="Windows Live" clId="Web-{2324F6BD-A44E-3258-4DE4-EB2F4E094F87}" dt="2025-06-11T16:01:20.581" v="11"/>
        <pc:sldMkLst>
          <pc:docMk/>
          <pc:sldMk cId="2741110196" sldId="257"/>
        </pc:sldMkLst>
        <pc:grpChg chg="add del">
          <ac:chgData name="Usuário Convidado" userId="" providerId="Windows Live" clId="Web-{2324F6BD-A44E-3258-4DE4-EB2F4E094F87}" dt="2025-06-11T16:01:03.439" v="1"/>
          <ac:grpSpMkLst>
            <pc:docMk/>
            <pc:sldMk cId="2741110196" sldId="257"/>
            <ac:grpSpMk id="12" creationId="{D89892E9-F747-10E9-1EE4-BAE33BDE7716}"/>
          </ac:grpSpMkLst>
        </pc:grpChg>
        <pc:picChg chg="add del mod">
          <ac:chgData name="Usuário Convidado" userId="" providerId="Windows Live" clId="Web-{2324F6BD-A44E-3258-4DE4-EB2F4E094F87}" dt="2025-06-11T16:01:20.581" v="11"/>
          <ac:picMkLst>
            <pc:docMk/>
            <pc:sldMk cId="2741110196" sldId="257"/>
            <ac:picMk id="16" creationId="{46AF2BEF-6960-FA15-372D-D9B1AE65DF52}"/>
          </ac:picMkLst>
        </pc:picChg>
      </pc:sldChg>
    </pc:docChg>
  </pc:docChgLst>
  <pc:docChgLst>
    <pc:chgData name="Cauã Barros" userId="e8a6d9075dcb92b3" providerId="LiveId" clId="{CBF1908E-05F9-4304-B6ED-E8206AF38529}"/>
    <pc:docChg chg="undo redo custSel addSld delSld modSld sldOrd modMainMaster addSection delSection">
      <pc:chgData name="Cauã Barros" userId="e8a6d9075dcb92b3" providerId="LiveId" clId="{CBF1908E-05F9-4304-B6ED-E8206AF38529}" dt="2025-06-12T19:23:46.857" v="9236" actId="20577"/>
      <pc:docMkLst>
        <pc:docMk/>
      </pc:docMkLst>
      <pc:sldChg chg="addSp delSp modSp del mod setBg">
        <pc:chgData name="Cauã Barros" userId="e8a6d9075dcb92b3" providerId="LiveId" clId="{CBF1908E-05F9-4304-B6ED-E8206AF38529}" dt="2025-06-07T00:51:50.732" v="98" actId="47"/>
        <pc:sldMkLst>
          <pc:docMk/>
          <pc:sldMk cId="1683539476" sldId="256"/>
        </pc:sldMkLst>
      </pc:sldChg>
      <pc:sldChg chg="new del">
        <pc:chgData name="Cauã Barros" userId="e8a6d9075dcb92b3" providerId="LiveId" clId="{CBF1908E-05F9-4304-B6ED-E8206AF38529}" dt="2025-06-07T00:51:34.843" v="96" actId="2696"/>
        <pc:sldMkLst>
          <pc:docMk/>
          <pc:sldMk cId="1173320453" sldId="257"/>
        </pc:sldMkLst>
      </pc:sldChg>
      <pc:sldChg chg="addSp delSp modSp new mod modTransition setBg modClrScheme delDesignElem chgLayout">
        <pc:chgData name="Cauã Barros" userId="e8a6d9075dcb92b3" providerId="LiveId" clId="{CBF1908E-05F9-4304-B6ED-E8206AF38529}" dt="2025-06-10T03:09:19.248" v="7383" actId="478"/>
        <pc:sldMkLst>
          <pc:docMk/>
          <pc:sldMk cId="2741110196" sldId="257"/>
        </pc:sldMkLst>
        <pc:spChg chg="mod">
          <ac:chgData name="Cauã Barros" userId="e8a6d9075dcb92b3" providerId="LiveId" clId="{CBF1908E-05F9-4304-B6ED-E8206AF38529}" dt="2025-06-07T18:16:16.372" v="2403" actId="207"/>
          <ac:spMkLst>
            <pc:docMk/>
            <pc:sldMk cId="2741110196" sldId="257"/>
            <ac:spMk id="4" creationId="{FB4A1350-358D-D33A-7453-F26888AE9861}"/>
          </ac:spMkLst>
        </pc:spChg>
        <pc:spChg chg="mod">
          <ac:chgData name="Cauã Barros" userId="e8a6d9075dcb92b3" providerId="LiveId" clId="{CBF1908E-05F9-4304-B6ED-E8206AF38529}" dt="2025-06-07T18:16:17.346" v="2405" actId="207"/>
          <ac:spMkLst>
            <pc:docMk/>
            <pc:sldMk cId="2741110196" sldId="257"/>
            <ac:spMk id="5" creationId="{9A6F431E-244B-90FF-00F8-2F3F281118E5}"/>
          </ac:spMkLst>
        </pc:spChg>
        <pc:spChg chg="mod">
          <ac:chgData name="Cauã Barros" userId="e8a6d9075dcb92b3" providerId="LiveId" clId="{CBF1908E-05F9-4304-B6ED-E8206AF38529}" dt="2025-06-07T18:16:16.876" v="2404" actId="207"/>
          <ac:spMkLst>
            <pc:docMk/>
            <pc:sldMk cId="2741110196" sldId="257"/>
            <ac:spMk id="7" creationId="{71318FF3-8059-EFD4-D469-30A999B67305}"/>
          </ac:spMkLst>
        </pc:spChg>
        <pc:spChg chg="mod">
          <ac:chgData name="Cauã Barros" userId="e8a6d9075dcb92b3" providerId="LiveId" clId="{CBF1908E-05F9-4304-B6ED-E8206AF38529}" dt="2025-06-07T18:09:57.516" v="2390" actId="207"/>
          <ac:spMkLst>
            <pc:docMk/>
            <pc:sldMk cId="2741110196" sldId="257"/>
            <ac:spMk id="9" creationId="{1857C88D-9448-EE6A-9DAD-269072155418}"/>
          </ac:spMkLst>
        </pc:spChg>
        <pc:spChg chg="mod">
          <ac:chgData name="Cauã Barros" userId="e8a6d9075dcb92b3" providerId="LiveId" clId="{CBF1908E-05F9-4304-B6ED-E8206AF38529}" dt="2025-06-07T18:16:17.757" v="2406" actId="207"/>
          <ac:spMkLst>
            <pc:docMk/>
            <pc:sldMk cId="2741110196" sldId="257"/>
            <ac:spMk id="10" creationId="{5E6E52F4-914A-F432-2D32-82C5E9CF57B3}"/>
          </ac:spMkLst>
        </pc:spChg>
        <pc:spChg chg="add mod">
          <ac:chgData name="Cauã Barros" userId="e8a6d9075dcb92b3" providerId="LiveId" clId="{CBF1908E-05F9-4304-B6ED-E8206AF38529}" dt="2025-06-07T22:13:56.669" v="3400" actId="1076"/>
          <ac:spMkLst>
            <pc:docMk/>
            <pc:sldMk cId="2741110196" sldId="257"/>
            <ac:spMk id="14" creationId="{90242A74-608F-F7AA-18F7-0317F26E8E6D}"/>
          </ac:spMkLst>
        </pc:spChg>
        <pc:grpChg chg="add mod">
          <ac:chgData name="Cauã Barros" userId="e8a6d9075dcb92b3" providerId="LiveId" clId="{CBF1908E-05F9-4304-B6ED-E8206AF38529}" dt="2025-06-07T18:07:32.954" v="2372" actId="164"/>
          <ac:grpSpMkLst>
            <pc:docMk/>
            <pc:sldMk cId="2741110196" sldId="257"/>
            <ac:grpSpMk id="3" creationId="{1D4E47FD-E230-5746-6402-450706D95961}"/>
          </ac:grpSpMkLst>
        </pc:grpChg>
        <pc:grpChg chg="add mod">
          <ac:chgData name="Cauã Barros" userId="e8a6d9075dcb92b3" providerId="LiveId" clId="{CBF1908E-05F9-4304-B6ED-E8206AF38529}" dt="2025-06-07T18:07:32.954" v="2372" actId="164"/>
          <ac:grpSpMkLst>
            <pc:docMk/>
            <pc:sldMk cId="2741110196" sldId="257"/>
            <ac:grpSpMk id="6" creationId="{FB177FCB-2386-1665-5BFC-BBA902437740}"/>
          </ac:grpSpMkLst>
        </pc:grpChg>
        <pc:grpChg chg="add mod">
          <ac:chgData name="Cauã Barros" userId="e8a6d9075dcb92b3" providerId="LiveId" clId="{CBF1908E-05F9-4304-B6ED-E8206AF38529}" dt="2025-06-07T18:07:32.954" v="2372" actId="164"/>
          <ac:grpSpMkLst>
            <pc:docMk/>
            <pc:sldMk cId="2741110196" sldId="257"/>
            <ac:grpSpMk id="8" creationId="{4AA14223-BC8A-7C81-E6A2-136EAD341BFE}"/>
          </ac:grpSpMkLst>
        </pc:grpChg>
        <pc:grpChg chg="add del mod ord">
          <ac:chgData name="Cauã Barros" userId="e8a6d9075dcb92b3" providerId="LiveId" clId="{CBF1908E-05F9-4304-B6ED-E8206AF38529}" dt="2025-06-09T02:26:30.426" v="6583" actId="1076"/>
          <ac:grpSpMkLst>
            <pc:docMk/>
            <pc:sldMk cId="2741110196" sldId="257"/>
            <ac:grpSpMk id="11" creationId="{DD281CFB-6779-4074-1B4E-F679E741AD2E}"/>
          </ac:grpSpMkLst>
        </pc:grpChg>
      </pc:sldChg>
      <pc:sldChg chg="addSp delSp modSp new add del mod">
        <pc:chgData name="Cauã Barros" userId="e8a6d9075dcb92b3" providerId="LiveId" clId="{CBF1908E-05F9-4304-B6ED-E8206AF38529}" dt="2025-06-07T18:03:56.497" v="2367" actId="47"/>
        <pc:sldMkLst>
          <pc:docMk/>
          <pc:sldMk cId="3169234698" sldId="258"/>
        </pc:sldMkLst>
      </pc:sldChg>
      <pc:sldChg chg="addSp delSp modSp new del mod ord modTransition">
        <pc:chgData name="Cauã Barros" userId="e8a6d9075dcb92b3" providerId="LiveId" clId="{CBF1908E-05F9-4304-B6ED-E8206AF38529}" dt="2025-06-07T22:32:22" v="4784" actId="47"/>
        <pc:sldMkLst>
          <pc:docMk/>
          <pc:sldMk cId="1081395834" sldId="259"/>
        </pc:sldMkLst>
      </pc:sldChg>
      <pc:sldChg chg="modSp new del mod">
        <pc:chgData name="Cauã Barros" userId="e8a6d9075dcb92b3" providerId="LiveId" clId="{CBF1908E-05F9-4304-B6ED-E8206AF38529}" dt="2025-06-07T19:53:08.936" v="2988" actId="47"/>
        <pc:sldMkLst>
          <pc:docMk/>
          <pc:sldMk cId="3643079798" sldId="260"/>
        </pc:sldMkLst>
      </pc:sldChg>
      <pc:sldChg chg="modSp new del mod">
        <pc:chgData name="Cauã Barros" userId="e8a6d9075dcb92b3" providerId="LiveId" clId="{CBF1908E-05F9-4304-B6ED-E8206AF38529}" dt="2025-06-07T01:05:33.863" v="193" actId="47"/>
        <pc:sldMkLst>
          <pc:docMk/>
          <pc:sldMk cId="279017760" sldId="261"/>
        </pc:sldMkLst>
      </pc:sldChg>
      <pc:sldChg chg="addSp delSp modSp add del mod modTransition setBg">
        <pc:chgData name="Cauã Barros" userId="e8a6d9075dcb92b3" providerId="LiveId" clId="{CBF1908E-05F9-4304-B6ED-E8206AF38529}" dt="2025-06-09T02:13:36.455" v="6441" actId="47"/>
        <pc:sldMkLst>
          <pc:docMk/>
          <pc:sldMk cId="0" sldId="262"/>
        </pc:sldMkLst>
      </pc:sldChg>
      <pc:sldChg chg="addSp modSp new del mod">
        <pc:chgData name="Cauã Barros" userId="e8a6d9075dcb92b3" providerId="LiveId" clId="{CBF1908E-05F9-4304-B6ED-E8206AF38529}" dt="2025-06-07T18:38:26.474" v="2686" actId="47"/>
        <pc:sldMkLst>
          <pc:docMk/>
          <pc:sldMk cId="223672628" sldId="262"/>
        </pc:sldMkLst>
      </pc:sldChg>
      <pc:sldChg chg="addSp delSp modSp new del mod modTransition modClrScheme chgLayout">
        <pc:chgData name="Cauã Barros" userId="e8a6d9075dcb92b3" providerId="LiveId" clId="{CBF1908E-05F9-4304-B6ED-E8206AF38529}" dt="2025-06-07T22:44:10.967" v="4966" actId="47"/>
        <pc:sldMkLst>
          <pc:docMk/>
          <pc:sldMk cId="3622487267" sldId="263"/>
        </pc:sldMkLst>
      </pc:sldChg>
      <pc:sldChg chg="addSp delSp modSp add mod modTransition setBg">
        <pc:chgData name="Cauã Barros" userId="e8a6d9075dcb92b3" providerId="LiveId" clId="{CBF1908E-05F9-4304-B6ED-E8206AF38529}" dt="2025-06-09T20:29:50.050" v="7194" actId="207"/>
        <pc:sldMkLst>
          <pc:docMk/>
          <pc:sldMk cId="0" sldId="264"/>
        </pc:sldMkLst>
        <pc:spChg chg="add del mod">
          <ac:chgData name="Cauã Barros" userId="e8a6d9075dcb92b3" providerId="LiveId" clId="{CBF1908E-05F9-4304-B6ED-E8206AF38529}" dt="2025-06-09T02:04:31.802" v="6357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Cauã Barros" userId="e8a6d9075dcb92b3" providerId="LiveId" clId="{CBF1908E-05F9-4304-B6ED-E8206AF38529}" dt="2025-06-09T02:05:36.613" v="6378" actId="1076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Cauã Barros" userId="e8a6d9075dcb92b3" providerId="LiveId" clId="{CBF1908E-05F9-4304-B6ED-E8206AF38529}" dt="2025-06-09T19:43:28.845" v="6990"/>
          <ac:spMkLst>
            <pc:docMk/>
            <pc:sldMk cId="0" sldId="264"/>
            <ac:spMk id="10" creationId="{2D72F4A6-445F-C841-BECE-968066CBB28C}"/>
          </ac:spMkLst>
        </pc:spChg>
        <pc:spChg chg="mod">
          <ac:chgData name="Cauã Barros" userId="e8a6d9075dcb92b3" providerId="LiveId" clId="{CBF1908E-05F9-4304-B6ED-E8206AF38529}" dt="2025-06-09T20:29:50.050" v="7194" actId="207"/>
          <ac:spMkLst>
            <pc:docMk/>
            <pc:sldMk cId="0" sldId="264"/>
            <ac:spMk id="11" creationId="{A2934353-BFBF-3BD5-E9D5-52DA855BF6C6}"/>
          </ac:spMkLst>
        </pc:spChg>
        <pc:spChg chg="add mod ord">
          <ac:chgData name="Cauã Barros" userId="e8a6d9075dcb92b3" providerId="LiveId" clId="{CBF1908E-05F9-4304-B6ED-E8206AF38529}" dt="2025-06-09T20:29:15.444" v="7191" actId="167"/>
          <ac:spMkLst>
            <pc:docMk/>
            <pc:sldMk cId="0" sldId="264"/>
            <ac:spMk id="14" creationId="{91E527E5-DD49-5AA4-26DC-37C1A7C07B25}"/>
          </ac:spMkLst>
        </pc:spChg>
        <pc:spChg chg="add mod">
          <ac:chgData name="Cauã Barros" userId="e8a6d9075dcb92b3" providerId="LiveId" clId="{CBF1908E-05F9-4304-B6ED-E8206AF38529}" dt="2025-06-09T02:05:02.897" v="6372" actId="14100"/>
          <ac:spMkLst>
            <pc:docMk/>
            <pc:sldMk cId="0" sldId="264"/>
            <ac:spMk id="15" creationId="{FDEC8551-C67F-7CD6-4DA2-C2467EF13F12}"/>
          </ac:spMkLst>
        </pc:spChg>
        <pc:grpChg chg="add mod ord">
          <ac:chgData name="Cauã Barros" userId="e8a6d9075dcb92b3" providerId="LiveId" clId="{CBF1908E-05F9-4304-B6ED-E8206AF38529}" dt="2025-06-09T20:29:10.197" v="7190" actId="171"/>
          <ac:grpSpMkLst>
            <pc:docMk/>
            <pc:sldMk cId="0" sldId="264"/>
            <ac:grpSpMk id="9" creationId="{C7DF603D-96F8-C33C-6256-D8187DF409B4}"/>
          </ac:grpSpMkLst>
        </pc:grpChg>
        <pc:picChg chg="add mod">
          <ac:chgData name="Cauã Barros" userId="e8a6d9075dcb92b3" providerId="LiveId" clId="{CBF1908E-05F9-4304-B6ED-E8206AF38529}" dt="2025-06-09T02:05:55.169" v="6382"/>
          <ac:picMkLst>
            <pc:docMk/>
            <pc:sldMk cId="0" sldId="264"/>
            <ac:picMk id="16" creationId="{6DCDA2D2-E449-178C-CBB6-12EF4C6D3450}"/>
          </ac:picMkLst>
        </pc:picChg>
      </pc:sldChg>
      <pc:sldChg chg="modSp new del mod">
        <pc:chgData name="Cauã Barros" userId="e8a6d9075dcb92b3" providerId="LiveId" clId="{CBF1908E-05F9-4304-B6ED-E8206AF38529}" dt="2025-06-07T02:57:09.690" v="1272" actId="2696"/>
        <pc:sldMkLst>
          <pc:docMk/>
          <pc:sldMk cId="1127204246" sldId="264"/>
        </pc:sldMkLst>
      </pc:sldChg>
      <pc:sldChg chg="addSp delSp modSp add mod modTransition setBg">
        <pc:chgData name="Cauã Barros" userId="e8a6d9075dcb92b3" providerId="LiveId" clId="{CBF1908E-05F9-4304-B6ED-E8206AF38529}" dt="2025-06-10T04:36:44.968" v="8149" actId="207"/>
        <pc:sldMkLst>
          <pc:docMk/>
          <pc:sldMk cId="0" sldId="265"/>
        </pc:sldMkLst>
        <pc:spChg chg="mod">
          <ac:chgData name="Cauã Barros" userId="e8a6d9075dcb92b3" providerId="LiveId" clId="{CBF1908E-05F9-4304-B6ED-E8206AF38529}" dt="2025-06-10T03:46:13.470" v="7553" actId="207"/>
          <ac:spMkLst>
            <pc:docMk/>
            <pc:sldMk cId="0" sldId="265"/>
            <ac:spMk id="6" creationId="{00000000-0000-0000-0000-000000000000}"/>
          </ac:spMkLst>
        </pc:spChg>
        <pc:spChg chg="mod">
          <ac:chgData name="Cauã Barros" userId="e8a6d9075dcb92b3" providerId="LiveId" clId="{CBF1908E-05F9-4304-B6ED-E8206AF38529}" dt="2025-06-10T03:46:13.470" v="7553" actId="207"/>
          <ac:spMkLst>
            <pc:docMk/>
            <pc:sldMk cId="0" sldId="265"/>
            <ac:spMk id="7" creationId="{00000000-0000-0000-0000-000000000000}"/>
          </ac:spMkLst>
        </pc:spChg>
        <pc:spChg chg="mod">
          <ac:chgData name="Cauã Barros" userId="e8a6d9075dcb92b3" providerId="LiveId" clId="{CBF1908E-05F9-4304-B6ED-E8206AF38529}" dt="2025-06-10T03:24:21.894" v="7433" actId="14100"/>
          <ac:spMkLst>
            <pc:docMk/>
            <pc:sldMk cId="0" sldId="265"/>
            <ac:spMk id="22" creationId="{00000000-0000-0000-0000-000000000000}"/>
          </ac:spMkLst>
        </pc:spChg>
        <pc:spChg chg="mod">
          <ac:chgData name="Cauã Barros" userId="e8a6d9075dcb92b3" providerId="LiveId" clId="{CBF1908E-05F9-4304-B6ED-E8206AF38529}" dt="2025-06-10T03:28:20.285" v="7467" actId="1076"/>
          <ac:spMkLst>
            <pc:docMk/>
            <pc:sldMk cId="0" sldId="265"/>
            <ac:spMk id="23" creationId="{00000000-0000-0000-0000-000000000000}"/>
          </ac:spMkLst>
        </pc:spChg>
        <pc:spChg chg="mod">
          <ac:chgData name="Cauã Barros" userId="e8a6d9075dcb92b3" providerId="LiveId" clId="{CBF1908E-05F9-4304-B6ED-E8206AF38529}" dt="2025-06-10T03:29:23.415" v="7481" actId="1076"/>
          <ac:spMkLst>
            <pc:docMk/>
            <pc:sldMk cId="0" sldId="265"/>
            <ac:spMk id="24" creationId="{00000000-0000-0000-0000-000000000000}"/>
          </ac:spMkLst>
        </pc:spChg>
        <pc:spChg chg="mod">
          <ac:chgData name="Cauã Barros" userId="e8a6d9075dcb92b3" providerId="LiveId" clId="{CBF1908E-05F9-4304-B6ED-E8206AF38529}" dt="2025-06-10T03:29:30.537" v="7484" actId="1076"/>
          <ac:spMkLst>
            <pc:docMk/>
            <pc:sldMk cId="0" sldId="265"/>
            <ac:spMk id="25" creationId="{00000000-0000-0000-0000-000000000000}"/>
          </ac:spMkLst>
        </pc:spChg>
        <pc:spChg chg="mod">
          <ac:chgData name="Cauã Barros" userId="e8a6d9075dcb92b3" providerId="LiveId" clId="{CBF1908E-05F9-4304-B6ED-E8206AF38529}" dt="2025-06-10T03:30:57.730" v="7493" actId="207"/>
          <ac:spMkLst>
            <pc:docMk/>
            <pc:sldMk cId="0" sldId="265"/>
            <ac:spMk id="26" creationId="{00000000-0000-0000-0000-000000000000}"/>
          </ac:spMkLst>
        </pc:spChg>
        <pc:spChg chg="mod">
          <ac:chgData name="Cauã Barros" userId="e8a6d9075dcb92b3" providerId="LiveId" clId="{CBF1908E-05F9-4304-B6ED-E8206AF38529}" dt="2025-06-10T03:30:59.856" v="7494" actId="207"/>
          <ac:spMkLst>
            <pc:docMk/>
            <pc:sldMk cId="0" sldId="265"/>
            <ac:spMk id="27" creationId="{00000000-0000-0000-0000-000000000000}"/>
          </ac:spMkLst>
        </pc:spChg>
        <pc:spChg chg="mod">
          <ac:chgData name="Cauã Barros" userId="e8a6d9075dcb92b3" providerId="LiveId" clId="{CBF1908E-05F9-4304-B6ED-E8206AF38529}" dt="2025-06-10T03:31:17.279" v="7498" actId="207"/>
          <ac:spMkLst>
            <pc:docMk/>
            <pc:sldMk cId="0" sldId="265"/>
            <ac:spMk id="28" creationId="{00000000-0000-0000-0000-000000000000}"/>
          </ac:spMkLst>
        </pc:spChg>
        <pc:spChg chg="add del mod ord">
          <ac:chgData name="Cauã Barros" userId="e8a6d9075dcb92b3" providerId="LiveId" clId="{CBF1908E-05F9-4304-B6ED-E8206AF38529}" dt="2025-06-10T03:31:10.325" v="7497" actId="1076"/>
          <ac:spMkLst>
            <pc:docMk/>
            <pc:sldMk cId="0" sldId="265"/>
            <ac:spMk id="29" creationId="{C759685E-031E-8789-68FE-A0A0A871D5D8}"/>
          </ac:spMkLst>
        </pc:spChg>
        <pc:spChg chg="mod">
          <ac:chgData name="Cauã Barros" userId="e8a6d9075dcb92b3" providerId="LiveId" clId="{CBF1908E-05F9-4304-B6ED-E8206AF38529}" dt="2025-06-10T04:36:44.968" v="8149" actId="207"/>
          <ac:spMkLst>
            <pc:docMk/>
            <pc:sldMk cId="0" sldId="265"/>
            <ac:spMk id="46" creationId="{8E35C9F0-5B28-BBB1-3D0D-A89F626B1396}"/>
          </ac:spMkLst>
        </pc:spChg>
        <pc:grpChg chg="mod">
          <ac:chgData name="Cauã Barros" userId="e8a6d9075dcb92b3" providerId="LiveId" clId="{CBF1908E-05F9-4304-B6ED-E8206AF38529}" dt="2025-06-10T03:28:26.807" v="7469" actId="14100"/>
          <ac:grpSpMkLst>
            <pc:docMk/>
            <pc:sldMk cId="0" sldId="265"/>
            <ac:grpSpMk id="2" creationId="{00000000-0000-0000-0000-000000000000}"/>
          </ac:grpSpMkLst>
        </pc:grpChg>
        <pc:grpChg chg="mod">
          <ac:chgData name="Cauã Barros" userId="e8a6d9075dcb92b3" providerId="LiveId" clId="{CBF1908E-05F9-4304-B6ED-E8206AF38529}" dt="2025-06-10T03:46:13.470" v="7553" actId="207"/>
          <ac:grpSpMkLst>
            <pc:docMk/>
            <pc:sldMk cId="0" sldId="265"/>
            <ac:grpSpMk id="5" creationId="{00000000-0000-0000-0000-000000000000}"/>
          </ac:grpSpMkLst>
        </pc:grpChg>
        <pc:picChg chg="add mod">
          <ac:chgData name="Cauã Barros" userId="e8a6d9075dcb92b3" providerId="LiveId" clId="{CBF1908E-05F9-4304-B6ED-E8206AF38529}" dt="2025-06-10T03:44:57.793" v="7542" actId="1076"/>
          <ac:picMkLst>
            <pc:docMk/>
            <pc:sldMk cId="0" sldId="265"/>
            <ac:picMk id="31" creationId="{441C7D13-3A44-6AAB-9FD7-08747A699253}"/>
          </ac:picMkLst>
        </pc:picChg>
        <pc:picChg chg="add mod">
          <ac:chgData name="Cauã Barros" userId="e8a6d9075dcb92b3" providerId="LiveId" clId="{CBF1908E-05F9-4304-B6ED-E8206AF38529}" dt="2025-06-10T03:46:23.135" v="7559" actId="1076"/>
          <ac:picMkLst>
            <pc:docMk/>
            <pc:sldMk cId="0" sldId="265"/>
            <ac:picMk id="37" creationId="{61DD3908-2CE9-4BE5-43CD-470913715322}"/>
          </ac:picMkLst>
        </pc:picChg>
        <pc:picChg chg="add mod">
          <ac:chgData name="Cauã Barros" userId="e8a6d9075dcb92b3" providerId="LiveId" clId="{CBF1908E-05F9-4304-B6ED-E8206AF38529}" dt="2025-06-10T03:47:16.209" v="7562" actId="1076"/>
          <ac:picMkLst>
            <pc:docMk/>
            <pc:sldMk cId="0" sldId="265"/>
            <ac:picMk id="39" creationId="{4513A175-64F0-CEDA-F132-DDDB0B79126D}"/>
          </ac:picMkLst>
        </pc:picChg>
        <pc:picChg chg="add mod">
          <ac:chgData name="Cauã Barros" userId="e8a6d9075dcb92b3" providerId="LiveId" clId="{CBF1908E-05F9-4304-B6ED-E8206AF38529}" dt="2025-06-10T03:47:46.082" v="7567" actId="1076"/>
          <ac:picMkLst>
            <pc:docMk/>
            <pc:sldMk cId="0" sldId="265"/>
            <ac:picMk id="41" creationId="{54973371-7A80-2756-8D7D-D7CAC0557EE1}"/>
          </ac:picMkLst>
        </pc:picChg>
        <pc:picChg chg="add mod">
          <ac:chgData name="Cauã Barros" userId="e8a6d9075dcb92b3" providerId="LiveId" clId="{CBF1908E-05F9-4304-B6ED-E8206AF38529}" dt="2025-06-10T03:48:24.678" v="7571" actId="14100"/>
          <ac:picMkLst>
            <pc:docMk/>
            <pc:sldMk cId="0" sldId="265"/>
            <ac:picMk id="43" creationId="{F3C68B82-DEE6-1556-6770-A15386289EF4}"/>
          </ac:picMkLst>
        </pc:picChg>
        <pc:picChg chg="add mod">
          <ac:chgData name="Cauã Barros" userId="e8a6d9075dcb92b3" providerId="LiveId" clId="{CBF1908E-05F9-4304-B6ED-E8206AF38529}" dt="2025-06-10T03:48:55.455" v="7575" actId="1076"/>
          <ac:picMkLst>
            <pc:docMk/>
            <pc:sldMk cId="0" sldId="265"/>
            <ac:picMk id="45" creationId="{3EB4D055-50DB-F905-CC89-B60A2FBAF59C}"/>
          </ac:picMkLst>
        </pc:picChg>
      </pc:sldChg>
      <pc:sldChg chg="modSp new del mod modTransition">
        <pc:chgData name="Cauã Barros" userId="e8a6d9075dcb92b3" providerId="LiveId" clId="{CBF1908E-05F9-4304-B6ED-E8206AF38529}" dt="2025-06-07T22:44:04.360" v="4964" actId="47"/>
        <pc:sldMkLst>
          <pc:docMk/>
          <pc:sldMk cId="181067931" sldId="265"/>
        </pc:sldMkLst>
      </pc:sldChg>
      <pc:sldChg chg="modSp new del mod modTransition">
        <pc:chgData name="Cauã Barros" userId="e8a6d9075dcb92b3" providerId="LiveId" clId="{CBF1908E-05F9-4304-B6ED-E8206AF38529}" dt="2025-06-07T22:44:08.303" v="4965" actId="47"/>
        <pc:sldMkLst>
          <pc:docMk/>
          <pc:sldMk cId="1851795328" sldId="266"/>
        </pc:sldMkLst>
      </pc:sldChg>
      <pc:sldChg chg="addSp delSp modSp new mod modTransition">
        <pc:chgData name="Cauã Barros" userId="e8a6d9075dcb92b3" providerId="LiveId" clId="{CBF1908E-05F9-4304-B6ED-E8206AF38529}" dt="2025-06-09T20:34:27.038" v="7227" actId="14100"/>
        <pc:sldMkLst>
          <pc:docMk/>
          <pc:sldMk cId="3144858494" sldId="267"/>
        </pc:sldMkLst>
        <pc:spChg chg="add del mod">
          <ac:chgData name="Cauã Barros" userId="e8a6d9075dcb92b3" providerId="LiveId" clId="{CBF1908E-05F9-4304-B6ED-E8206AF38529}" dt="2025-06-07T22:23:49.551" v="4687" actId="20577"/>
          <ac:spMkLst>
            <pc:docMk/>
            <pc:sldMk cId="3144858494" sldId="267"/>
            <ac:spMk id="2" creationId="{7B648AFF-A998-9F49-B2FA-4EE012756527}"/>
          </ac:spMkLst>
        </pc:spChg>
        <pc:spChg chg="add del mod">
          <ac:chgData name="Cauã Barros" userId="e8a6d9075dcb92b3" providerId="LiveId" clId="{CBF1908E-05F9-4304-B6ED-E8206AF38529}" dt="2025-06-07T22:23:53.026" v="4688" actId="207"/>
          <ac:spMkLst>
            <pc:docMk/>
            <pc:sldMk cId="3144858494" sldId="267"/>
            <ac:spMk id="3" creationId="{8FC6A294-FBBB-F9D3-A3E7-F6242247D569}"/>
          </ac:spMkLst>
        </pc:spChg>
        <pc:spChg chg="mod">
          <ac:chgData name="Cauã Barros" userId="e8a6d9075dcb92b3" providerId="LiveId" clId="{CBF1908E-05F9-4304-B6ED-E8206AF38529}" dt="2025-06-09T20:34:27.038" v="7227" actId="14100"/>
          <ac:spMkLst>
            <pc:docMk/>
            <pc:sldMk cId="3144858494" sldId="267"/>
            <ac:spMk id="4" creationId="{8C41F5DF-672F-EE09-B078-A1942D3CB1C5}"/>
          </ac:spMkLst>
        </pc:spChg>
        <pc:spChg chg="add mod ord">
          <ac:chgData name="Cauã Barros" userId="e8a6d9075dcb92b3" providerId="LiveId" clId="{CBF1908E-05F9-4304-B6ED-E8206AF38529}" dt="2025-06-07T22:33:08.118" v="4789" actId="167"/>
          <ac:spMkLst>
            <pc:docMk/>
            <pc:sldMk cId="3144858494" sldId="267"/>
            <ac:spMk id="15" creationId="{F2097744-17CA-E5AF-DDA4-60DEA843951E}"/>
          </ac:spMkLst>
        </pc:spChg>
        <pc:spChg chg="add mod ord">
          <ac:chgData name="Cauã Barros" userId="e8a6d9075dcb92b3" providerId="LiveId" clId="{CBF1908E-05F9-4304-B6ED-E8206AF38529}" dt="2025-06-07T22:33:03.634" v="4788" actId="167"/>
          <ac:spMkLst>
            <pc:docMk/>
            <pc:sldMk cId="3144858494" sldId="267"/>
            <ac:spMk id="17" creationId="{4BE228BB-0106-424B-DC48-8D24931A576D}"/>
          </ac:spMkLst>
        </pc:spChg>
        <pc:picChg chg="add mod">
          <ac:chgData name="Cauã Barros" userId="e8a6d9075dcb92b3" providerId="LiveId" clId="{CBF1908E-05F9-4304-B6ED-E8206AF38529}" dt="2025-06-07T22:24:25.805" v="4689"/>
          <ac:picMkLst>
            <pc:docMk/>
            <pc:sldMk cId="3144858494" sldId="267"/>
            <ac:picMk id="16" creationId="{97621B34-6BF6-9279-DA5F-A0D757BE2AFA}"/>
          </ac:picMkLst>
        </pc:picChg>
      </pc:sldChg>
      <pc:sldChg chg="addSp delSp modSp new mod modTransition modClrScheme chgLayout">
        <pc:chgData name="Cauã Barros" userId="e8a6d9075dcb92b3" providerId="LiveId" clId="{CBF1908E-05F9-4304-B6ED-E8206AF38529}" dt="2025-06-10T02:51:55.134" v="7357" actId="21"/>
        <pc:sldMkLst>
          <pc:docMk/>
          <pc:sldMk cId="619734059" sldId="268"/>
        </pc:sldMkLst>
        <pc:spChg chg="mod">
          <ac:chgData name="Cauã Barros" userId="e8a6d9075dcb92b3" providerId="LiveId" clId="{CBF1908E-05F9-4304-B6ED-E8206AF38529}" dt="2025-06-09T20:30:21.608" v="7196" actId="1076"/>
          <ac:spMkLst>
            <pc:docMk/>
            <pc:sldMk cId="619734059" sldId="268"/>
            <ac:spMk id="3" creationId="{EB0417BD-CC87-7EAD-8D34-CCF31D7B9C7C}"/>
          </ac:spMkLst>
        </pc:spChg>
        <pc:spChg chg="add mod ord">
          <ac:chgData name="Cauã Barros" userId="e8a6d9075dcb92b3" providerId="LiveId" clId="{CBF1908E-05F9-4304-B6ED-E8206AF38529}" dt="2025-06-09T00:04:56.092" v="6000" actId="167"/>
          <ac:spMkLst>
            <pc:docMk/>
            <pc:sldMk cId="619734059" sldId="268"/>
            <ac:spMk id="4" creationId="{7A48B1D2-9467-4D46-7BDD-508D0356AB19}"/>
          </ac:spMkLst>
        </pc:spChg>
        <pc:spChg chg="mod">
          <ac:chgData name="Cauã Barros" userId="e8a6d9075dcb92b3" providerId="LiveId" clId="{CBF1908E-05F9-4304-B6ED-E8206AF38529}" dt="2025-06-07T17:24:56.474" v="2256" actId="17032"/>
          <ac:spMkLst>
            <pc:docMk/>
            <pc:sldMk cId="619734059" sldId="268"/>
            <ac:spMk id="43" creationId="{B96CDCCF-C5A3-C530-97F7-99EB81D95CC6}"/>
          </ac:spMkLst>
        </pc:spChg>
        <pc:spChg chg="add del mod topLvl">
          <ac:chgData name="Cauã Barros" userId="e8a6d9075dcb92b3" providerId="LiveId" clId="{CBF1908E-05F9-4304-B6ED-E8206AF38529}" dt="2025-06-10T02:51:55.134" v="7357" actId="21"/>
          <ac:spMkLst>
            <pc:docMk/>
            <pc:sldMk cId="619734059" sldId="268"/>
            <ac:spMk id="45" creationId="{AF93C779-62D9-AEB2-6488-D0C57EB0EB96}"/>
          </ac:spMkLst>
        </pc:spChg>
        <pc:spChg chg="mod topLvl">
          <ac:chgData name="Cauã Barros" userId="e8a6d9075dcb92b3" providerId="LiveId" clId="{CBF1908E-05F9-4304-B6ED-E8206AF38529}" dt="2025-06-07T17:25:25.328" v="2262" actId="14100"/>
          <ac:spMkLst>
            <pc:docMk/>
            <pc:sldMk cId="619734059" sldId="268"/>
            <ac:spMk id="46" creationId="{460ABF32-1934-ECE1-76E9-5D8C8A673E8A}"/>
          </ac:spMkLst>
        </pc:spChg>
        <pc:spChg chg="mod">
          <ac:chgData name="Cauã Barros" userId="e8a6d9075dcb92b3" providerId="LiveId" clId="{CBF1908E-05F9-4304-B6ED-E8206AF38529}" dt="2025-06-07T17:06:49.570" v="1913" actId="1076"/>
          <ac:spMkLst>
            <pc:docMk/>
            <pc:sldMk cId="619734059" sldId="268"/>
            <ac:spMk id="47" creationId="{4071B5D6-BB93-6AA6-2820-6B628C8ADBA3}"/>
          </ac:spMkLst>
        </pc:spChg>
        <pc:spChg chg="mod">
          <ac:chgData name="Cauã Barros" userId="e8a6d9075dcb92b3" providerId="LiveId" clId="{CBF1908E-05F9-4304-B6ED-E8206AF38529}" dt="2025-06-07T17:24:24.222" v="2255" actId="14100"/>
          <ac:spMkLst>
            <pc:docMk/>
            <pc:sldMk cId="619734059" sldId="268"/>
            <ac:spMk id="48" creationId="{96001A38-2943-BB44-F6D1-10D586194C7E}"/>
          </ac:spMkLst>
        </pc:spChg>
        <pc:spChg chg="mod">
          <ac:chgData name="Cauã Barros" userId="e8a6d9075dcb92b3" providerId="LiveId" clId="{CBF1908E-05F9-4304-B6ED-E8206AF38529}" dt="2025-06-07T19:56:05.024" v="2997" actId="207"/>
          <ac:spMkLst>
            <pc:docMk/>
            <pc:sldMk cId="619734059" sldId="268"/>
            <ac:spMk id="70" creationId="{B24F98F7-1082-7815-9B34-659148F58E18}"/>
          </ac:spMkLst>
        </pc:spChg>
        <pc:spChg chg="mod">
          <ac:chgData name="Cauã Barros" userId="e8a6d9075dcb92b3" providerId="LiveId" clId="{CBF1908E-05F9-4304-B6ED-E8206AF38529}" dt="2025-06-07T19:57:18.685" v="3000" actId="208"/>
          <ac:spMkLst>
            <pc:docMk/>
            <pc:sldMk cId="619734059" sldId="268"/>
            <ac:spMk id="130" creationId="{73693137-E276-5E02-D004-03857EFD3932}"/>
          </ac:spMkLst>
        </pc:spChg>
        <pc:spChg chg="mod">
          <ac:chgData name="Cauã Barros" userId="e8a6d9075dcb92b3" providerId="LiveId" clId="{CBF1908E-05F9-4304-B6ED-E8206AF38529}" dt="2025-06-07T19:56:45.863" v="2999" actId="207"/>
          <ac:spMkLst>
            <pc:docMk/>
            <pc:sldMk cId="619734059" sldId="268"/>
            <ac:spMk id="131" creationId="{74E515A9-704F-09F3-D1A6-C4791A8CE053}"/>
          </ac:spMkLst>
        </pc:spChg>
        <pc:spChg chg="mod">
          <ac:chgData name="Cauã Barros" userId="e8a6d9075dcb92b3" providerId="LiveId" clId="{CBF1908E-05F9-4304-B6ED-E8206AF38529}" dt="2025-06-07T19:56:05.024" v="2997" actId="207"/>
          <ac:spMkLst>
            <pc:docMk/>
            <pc:sldMk cId="619734059" sldId="268"/>
            <ac:spMk id="133" creationId="{94AAFEB2-9AAF-8B88-9271-3118C9754307}"/>
          </ac:spMkLst>
        </pc:spChg>
        <pc:spChg chg="mod">
          <ac:chgData name="Cauã Barros" userId="e8a6d9075dcb92b3" providerId="LiveId" clId="{CBF1908E-05F9-4304-B6ED-E8206AF38529}" dt="2025-06-07T18:49:15.829" v="2693" actId="207"/>
          <ac:spMkLst>
            <pc:docMk/>
            <pc:sldMk cId="619734059" sldId="268"/>
            <ac:spMk id="135" creationId="{3AE2C9A9-90C9-08BB-2ED6-BD9C37943077}"/>
          </ac:spMkLst>
        </pc:spChg>
        <pc:spChg chg="mod">
          <ac:chgData name="Cauã Barros" userId="e8a6d9075dcb92b3" providerId="LiveId" clId="{CBF1908E-05F9-4304-B6ED-E8206AF38529}" dt="2025-06-07T18:49:15.829" v="2693" actId="207"/>
          <ac:spMkLst>
            <pc:docMk/>
            <pc:sldMk cId="619734059" sldId="268"/>
            <ac:spMk id="136" creationId="{3F46346D-69BD-EF0C-ED9B-14C4A8AFC3DE}"/>
          </ac:spMkLst>
        </pc:spChg>
        <pc:spChg chg="mod">
          <ac:chgData name="Cauã Barros" userId="e8a6d9075dcb92b3" providerId="LiveId" clId="{CBF1908E-05F9-4304-B6ED-E8206AF38529}" dt="2025-06-07T19:56:05.024" v="2997" actId="207"/>
          <ac:spMkLst>
            <pc:docMk/>
            <pc:sldMk cId="619734059" sldId="268"/>
            <ac:spMk id="145" creationId="{523AA23F-4687-F64E-F218-38B3A0F0E5E7}"/>
          </ac:spMkLst>
        </pc:spChg>
        <pc:spChg chg="mod">
          <ac:chgData name="Cauã Barros" userId="e8a6d9075dcb92b3" providerId="LiveId" clId="{CBF1908E-05F9-4304-B6ED-E8206AF38529}" dt="2025-06-07T19:56:20.740" v="2998" actId="207"/>
          <ac:spMkLst>
            <pc:docMk/>
            <pc:sldMk cId="619734059" sldId="268"/>
            <ac:spMk id="146" creationId="{314C5870-893B-25A3-BB40-BC7348C695FE}"/>
          </ac:spMkLst>
        </pc:spChg>
        <pc:spChg chg="mod">
          <ac:chgData name="Cauã Barros" userId="e8a6d9075dcb92b3" providerId="LiveId" clId="{CBF1908E-05F9-4304-B6ED-E8206AF38529}" dt="2025-06-07T19:56:05.024" v="2997" actId="207"/>
          <ac:spMkLst>
            <pc:docMk/>
            <pc:sldMk cId="619734059" sldId="268"/>
            <ac:spMk id="148" creationId="{77308787-6F12-A687-C88F-2EA9918EEC44}"/>
          </ac:spMkLst>
        </pc:spChg>
        <pc:spChg chg="mod">
          <ac:chgData name="Cauã Barros" userId="e8a6d9075dcb92b3" providerId="LiveId" clId="{CBF1908E-05F9-4304-B6ED-E8206AF38529}" dt="2025-06-07T18:49:15.829" v="2693" actId="207"/>
          <ac:spMkLst>
            <pc:docMk/>
            <pc:sldMk cId="619734059" sldId="268"/>
            <ac:spMk id="159" creationId="{FB860093-0960-0DA1-5D71-DF3D8C5AAA8E}"/>
          </ac:spMkLst>
        </pc:spChg>
        <pc:spChg chg="mod">
          <ac:chgData name="Cauã Barros" userId="e8a6d9075dcb92b3" providerId="LiveId" clId="{CBF1908E-05F9-4304-B6ED-E8206AF38529}" dt="2025-06-07T18:49:15.829" v="2693" actId="207"/>
          <ac:spMkLst>
            <pc:docMk/>
            <pc:sldMk cId="619734059" sldId="268"/>
            <ac:spMk id="160" creationId="{A3430DE1-1E29-F989-5BA2-E5B366485502}"/>
          </ac:spMkLst>
        </pc:spChg>
        <pc:spChg chg="mod">
          <ac:chgData name="Cauã Barros" userId="e8a6d9075dcb92b3" providerId="LiveId" clId="{CBF1908E-05F9-4304-B6ED-E8206AF38529}" dt="2025-06-07T18:49:15.829" v="2693" actId="207"/>
          <ac:spMkLst>
            <pc:docMk/>
            <pc:sldMk cId="619734059" sldId="268"/>
            <ac:spMk id="171" creationId="{2B7E25D7-FB95-6994-4D57-513C94CF45DE}"/>
          </ac:spMkLst>
        </pc:spChg>
        <pc:spChg chg="mod">
          <ac:chgData name="Cauã Barros" userId="e8a6d9075dcb92b3" providerId="LiveId" clId="{CBF1908E-05F9-4304-B6ED-E8206AF38529}" dt="2025-06-07T18:49:15.829" v="2693" actId="207"/>
          <ac:spMkLst>
            <pc:docMk/>
            <pc:sldMk cId="619734059" sldId="268"/>
            <ac:spMk id="172" creationId="{10FBFA15-2A06-6DE6-2E14-664F27F6CA83}"/>
          </ac:spMkLst>
        </pc:spChg>
        <pc:spChg chg="mod">
          <ac:chgData name="Cauã Barros" userId="e8a6d9075dcb92b3" providerId="LiveId" clId="{CBF1908E-05F9-4304-B6ED-E8206AF38529}" dt="2025-06-07T18:49:15.829" v="2693" actId="207"/>
          <ac:spMkLst>
            <pc:docMk/>
            <pc:sldMk cId="619734059" sldId="268"/>
            <ac:spMk id="174" creationId="{BFF8D8D1-2597-CAAD-EDD9-55219E9B010B}"/>
          </ac:spMkLst>
        </pc:spChg>
        <pc:spChg chg="mod">
          <ac:chgData name="Cauã Barros" userId="e8a6d9075dcb92b3" providerId="LiveId" clId="{CBF1908E-05F9-4304-B6ED-E8206AF38529}" dt="2025-06-07T18:38:09.611" v="2684" actId="207"/>
          <ac:spMkLst>
            <pc:docMk/>
            <pc:sldMk cId="619734059" sldId="268"/>
            <ac:spMk id="175" creationId="{DA45FACD-9AF7-2566-5A7A-C5FD1C870CFE}"/>
          </ac:spMkLst>
        </pc:spChg>
        <pc:spChg chg="mod">
          <ac:chgData name="Cauã Barros" userId="e8a6d9075dcb92b3" providerId="LiveId" clId="{CBF1908E-05F9-4304-B6ED-E8206AF38529}" dt="2025-06-07T18:49:15.829" v="2693" actId="207"/>
          <ac:spMkLst>
            <pc:docMk/>
            <pc:sldMk cId="619734059" sldId="268"/>
            <ac:spMk id="195" creationId="{0CE76562-0505-EA12-4646-DFD4B57C765D}"/>
          </ac:spMkLst>
        </pc:spChg>
        <pc:spChg chg="mod">
          <ac:chgData name="Cauã Barros" userId="e8a6d9075dcb92b3" providerId="LiveId" clId="{CBF1908E-05F9-4304-B6ED-E8206AF38529}" dt="2025-06-07T18:49:15.829" v="2693" actId="207"/>
          <ac:spMkLst>
            <pc:docMk/>
            <pc:sldMk cId="619734059" sldId="268"/>
            <ac:spMk id="196" creationId="{22CB3345-F3AA-C35F-DD92-2FB8E8B77B2C}"/>
          </ac:spMkLst>
        </pc:spChg>
        <pc:spChg chg="add mod">
          <ac:chgData name="Cauã Barros" userId="e8a6d9075dcb92b3" providerId="LiveId" clId="{CBF1908E-05F9-4304-B6ED-E8206AF38529}" dt="2025-06-07T20:45:25.963" v="3092" actId="14100"/>
          <ac:spMkLst>
            <pc:docMk/>
            <pc:sldMk cId="619734059" sldId="268"/>
            <ac:spMk id="198" creationId="{E10375FF-29C0-653D-FBA0-A3E74F5AE4D6}"/>
          </ac:spMkLst>
        </pc:spChg>
        <pc:grpChg chg="add del mod ord">
          <ac:chgData name="Cauã Barros" userId="e8a6d9075dcb92b3" providerId="LiveId" clId="{CBF1908E-05F9-4304-B6ED-E8206AF38529}" dt="2025-06-10T02:51:55.134" v="7357" actId="21"/>
          <ac:grpSpMkLst>
            <pc:docMk/>
            <pc:sldMk cId="619734059" sldId="268"/>
            <ac:grpSpMk id="42" creationId="{051DD09E-25B9-CA07-AB89-B5DBBC5C2024}"/>
          </ac:grpSpMkLst>
        </pc:grpChg>
        <pc:grpChg chg="mod">
          <ac:chgData name="Cauã Barros" userId="e8a6d9075dcb92b3" providerId="LiveId" clId="{CBF1908E-05F9-4304-B6ED-E8206AF38529}" dt="2025-06-07T19:56:05.024" v="2997" actId="207"/>
          <ac:grpSpMkLst>
            <pc:docMk/>
            <pc:sldMk cId="619734059" sldId="268"/>
            <ac:grpSpMk id="69" creationId="{A4CCA24A-20E6-D994-99A6-01258DB2F76A}"/>
          </ac:grpSpMkLst>
        </pc:grpChg>
        <pc:grpChg chg="add mod">
          <ac:chgData name="Cauã Barros" userId="e8a6d9075dcb92b3" providerId="LiveId" clId="{CBF1908E-05F9-4304-B6ED-E8206AF38529}" dt="2025-06-07T19:56:05.024" v="2997" actId="207"/>
          <ac:grpSpMkLst>
            <pc:docMk/>
            <pc:sldMk cId="619734059" sldId="268"/>
            <ac:grpSpMk id="129" creationId="{44E07459-25AC-EC0B-1BFB-0CDBE2C7115E}"/>
          </ac:grpSpMkLst>
        </pc:grpChg>
        <pc:grpChg chg="mod">
          <ac:chgData name="Cauã Barros" userId="e8a6d9075dcb92b3" providerId="LiveId" clId="{CBF1908E-05F9-4304-B6ED-E8206AF38529}" dt="2025-06-07T17:13:26.292" v="2016" actId="1076"/>
          <ac:grpSpMkLst>
            <pc:docMk/>
            <pc:sldMk cId="619734059" sldId="268"/>
            <ac:grpSpMk id="134" creationId="{66F0EF56-B270-5E54-AA44-7E492B42BD5D}"/>
          </ac:grpSpMkLst>
        </pc:grpChg>
        <pc:grpChg chg="mod">
          <ac:chgData name="Cauã Barros" userId="e8a6d9075dcb92b3" providerId="LiveId" clId="{CBF1908E-05F9-4304-B6ED-E8206AF38529}" dt="2025-06-07T17:03:29.232" v="1886" actId="1076"/>
          <ac:grpSpMkLst>
            <pc:docMk/>
            <pc:sldMk cId="619734059" sldId="268"/>
            <ac:grpSpMk id="144" creationId="{22DBAC3D-69AC-1CBF-E426-35CC4FBCC340}"/>
          </ac:grpSpMkLst>
        </pc:grpChg>
        <pc:grpChg chg="mod">
          <ac:chgData name="Cauã Barros" userId="e8a6d9075dcb92b3" providerId="LiveId" clId="{CBF1908E-05F9-4304-B6ED-E8206AF38529}" dt="2025-06-07T19:56:05.024" v="2997" actId="207"/>
          <ac:grpSpMkLst>
            <pc:docMk/>
            <pc:sldMk cId="619734059" sldId="268"/>
            <ac:grpSpMk id="147" creationId="{12AB8F6D-3C63-A241-400E-BD9A0888E587}"/>
          </ac:grpSpMkLst>
        </pc:grpChg>
        <pc:grpChg chg="add mod">
          <ac:chgData name="Cauã Barros" userId="e8a6d9075dcb92b3" providerId="LiveId" clId="{CBF1908E-05F9-4304-B6ED-E8206AF38529}" dt="2025-06-07T17:13:39.694" v="2018" actId="1076"/>
          <ac:grpSpMkLst>
            <pc:docMk/>
            <pc:sldMk cId="619734059" sldId="268"/>
            <ac:grpSpMk id="158" creationId="{87ECB366-F665-BBA6-6F3B-BC8466206830}"/>
          </ac:grpSpMkLst>
        </pc:grpChg>
        <pc:grpChg chg="add mod">
          <ac:chgData name="Cauã Barros" userId="e8a6d9075dcb92b3" providerId="LiveId" clId="{CBF1908E-05F9-4304-B6ED-E8206AF38529}" dt="2025-06-07T17:19:44.599" v="2103" actId="1035"/>
          <ac:grpSpMkLst>
            <pc:docMk/>
            <pc:sldMk cId="619734059" sldId="268"/>
            <ac:grpSpMk id="170" creationId="{2D29A53F-0EB7-45AE-9B60-7E771B537026}"/>
          </ac:grpSpMkLst>
        </pc:grpChg>
        <pc:grpChg chg="add mod">
          <ac:chgData name="Cauã Barros" userId="e8a6d9075dcb92b3" providerId="LiveId" clId="{CBF1908E-05F9-4304-B6ED-E8206AF38529}" dt="2025-06-07T17:19:44.599" v="2103" actId="1035"/>
          <ac:grpSpMkLst>
            <pc:docMk/>
            <pc:sldMk cId="619734059" sldId="268"/>
            <ac:grpSpMk id="173" creationId="{E6551D60-A452-0395-4C32-CAF22E79598A}"/>
          </ac:grpSpMkLst>
        </pc:grpChg>
        <pc:grpChg chg="add mod">
          <ac:chgData name="Cauã Barros" userId="e8a6d9075dcb92b3" providerId="LiveId" clId="{CBF1908E-05F9-4304-B6ED-E8206AF38529}" dt="2025-06-07T17:19:25.786" v="2098" actId="1036"/>
          <ac:grpSpMkLst>
            <pc:docMk/>
            <pc:sldMk cId="619734059" sldId="268"/>
            <ac:grpSpMk id="194" creationId="{C92989FA-A077-2273-AA42-90667F7965B2}"/>
          </ac:grpSpMkLst>
        </pc:grpChg>
        <pc:picChg chg="add mod ord modCrop">
          <ac:chgData name="Cauã Barros" userId="e8a6d9075dcb92b3" providerId="LiveId" clId="{CBF1908E-05F9-4304-B6ED-E8206AF38529}" dt="2025-06-07T21:55:02.537" v="3200" actId="14861"/>
          <ac:picMkLst>
            <pc:docMk/>
            <pc:sldMk cId="619734059" sldId="268"/>
            <ac:picMk id="5" creationId="{98EC2A47-49BE-0F2C-19C5-E2576000E26B}"/>
          </ac:picMkLst>
        </pc:picChg>
        <pc:picChg chg="add mod ord">
          <ac:chgData name="Cauã Barros" userId="e8a6d9075dcb92b3" providerId="LiveId" clId="{CBF1908E-05F9-4304-B6ED-E8206AF38529}" dt="2025-06-07T17:30:21.075" v="2286" actId="167"/>
          <ac:picMkLst>
            <pc:docMk/>
            <pc:sldMk cId="619734059" sldId="268"/>
            <ac:picMk id="200" creationId="{31CB31C3-EB26-ED23-1933-0042A4BF77EF}"/>
          </ac:picMkLst>
        </pc:picChg>
        <pc:picChg chg="add mod ord modCrop">
          <ac:chgData name="Cauã Barros" userId="e8a6d9075dcb92b3" providerId="LiveId" clId="{CBF1908E-05F9-4304-B6ED-E8206AF38529}" dt="2025-06-07T19:18:35.749" v="2722" actId="14861"/>
          <ac:picMkLst>
            <pc:docMk/>
            <pc:sldMk cId="619734059" sldId="268"/>
            <ac:picMk id="204" creationId="{5E3EE227-D61C-296D-8694-8FEF80D17F0C}"/>
          </ac:picMkLst>
        </pc:picChg>
        <pc:picChg chg="add mod ord modCrop">
          <ac:chgData name="Cauã Barros" userId="e8a6d9075dcb92b3" providerId="LiveId" clId="{CBF1908E-05F9-4304-B6ED-E8206AF38529}" dt="2025-06-07T19:18:48.114" v="2728" actId="14861"/>
          <ac:picMkLst>
            <pc:docMk/>
            <pc:sldMk cId="619734059" sldId="268"/>
            <ac:picMk id="206" creationId="{C1362388-3A38-1A99-3E2A-7FE58514507E}"/>
          </ac:picMkLst>
        </pc:picChg>
        <pc:picChg chg="add mod ord modCrop">
          <ac:chgData name="Cauã Barros" userId="e8a6d9075dcb92b3" providerId="LiveId" clId="{CBF1908E-05F9-4304-B6ED-E8206AF38529}" dt="2025-06-07T19:19:17.878" v="2742" actId="14861"/>
          <ac:picMkLst>
            <pc:docMk/>
            <pc:sldMk cId="619734059" sldId="268"/>
            <ac:picMk id="208" creationId="{CC5E5EB1-36C2-480A-CBE5-78213BD07275}"/>
          </ac:picMkLst>
        </pc:picChg>
      </pc:sldChg>
      <pc:sldChg chg="addSp modSp new del mod">
        <pc:chgData name="Cauã Barros" userId="e8a6d9075dcb92b3" providerId="LiveId" clId="{CBF1908E-05F9-4304-B6ED-E8206AF38529}" dt="2025-06-07T16:48:25.059" v="1553" actId="680"/>
        <pc:sldMkLst>
          <pc:docMk/>
          <pc:sldMk cId="4292785246" sldId="268"/>
        </pc:sldMkLst>
      </pc:sldChg>
      <pc:sldChg chg="addSp modSp new del">
        <pc:chgData name="Cauã Barros" userId="e8a6d9075dcb92b3" providerId="LiveId" clId="{CBF1908E-05F9-4304-B6ED-E8206AF38529}" dt="2025-06-07T18:38:37.857" v="2689" actId="47"/>
        <pc:sldMkLst>
          <pc:docMk/>
          <pc:sldMk cId="3637694188" sldId="269"/>
        </pc:sldMkLst>
      </pc:sldChg>
      <pc:sldChg chg="addSp delSp modSp new mod modTransition">
        <pc:chgData name="Cauã Barros" userId="e8a6d9075dcb92b3" providerId="LiveId" clId="{CBF1908E-05F9-4304-B6ED-E8206AF38529}" dt="2025-06-12T19:23:46.857" v="9236" actId="20577"/>
        <pc:sldMkLst>
          <pc:docMk/>
          <pc:sldMk cId="572361423" sldId="270"/>
        </pc:sldMkLst>
        <pc:spChg chg="add mod">
          <ac:chgData name="Cauã Barros" userId="e8a6d9075dcb92b3" providerId="LiveId" clId="{CBF1908E-05F9-4304-B6ED-E8206AF38529}" dt="2025-06-09T00:10:26.422" v="6173" actId="1076"/>
          <ac:spMkLst>
            <pc:docMk/>
            <pc:sldMk cId="572361423" sldId="270"/>
            <ac:spMk id="3" creationId="{AB93CDA0-C568-5466-B508-63CBDA724A6A}"/>
          </ac:spMkLst>
        </pc:spChg>
        <pc:spChg chg="add mod">
          <ac:chgData name="Cauã Barros" userId="e8a6d9075dcb92b3" providerId="LiveId" clId="{CBF1908E-05F9-4304-B6ED-E8206AF38529}" dt="2025-06-11T17:51:23.335" v="8828" actId="1036"/>
          <ac:spMkLst>
            <pc:docMk/>
            <pc:sldMk cId="572361423" sldId="270"/>
            <ac:spMk id="4" creationId="{343C0992-7165-B6A8-84FC-519D9DDF33E7}"/>
          </ac:spMkLst>
        </pc:spChg>
        <pc:spChg chg="add mod topLvl">
          <ac:chgData name="Cauã Barros" userId="e8a6d9075dcb92b3" providerId="LiveId" clId="{CBF1908E-05F9-4304-B6ED-E8206AF38529}" dt="2025-06-10T04:59:30.046" v="8422" actId="165"/>
          <ac:spMkLst>
            <pc:docMk/>
            <pc:sldMk cId="572361423" sldId="270"/>
            <ac:spMk id="5" creationId="{782CD526-0FD3-7368-671E-4F07D610D534}"/>
          </ac:spMkLst>
        </pc:spChg>
        <pc:spChg chg="add mod topLvl">
          <ac:chgData name="Cauã Barros" userId="e8a6d9075dcb92b3" providerId="LiveId" clId="{CBF1908E-05F9-4304-B6ED-E8206AF38529}" dt="2025-06-11T17:51:14.316" v="8818" actId="1035"/>
          <ac:spMkLst>
            <pc:docMk/>
            <pc:sldMk cId="572361423" sldId="270"/>
            <ac:spMk id="6" creationId="{2E508BC5-FDC8-2B53-FF0B-D56D09A54E6F}"/>
          </ac:spMkLst>
        </pc:spChg>
        <pc:spChg chg="add mod">
          <ac:chgData name="Cauã Barros" userId="e8a6d9075dcb92b3" providerId="LiveId" clId="{CBF1908E-05F9-4304-B6ED-E8206AF38529}" dt="2025-06-10T04:59:55.819" v="8425" actId="1036"/>
          <ac:spMkLst>
            <pc:docMk/>
            <pc:sldMk cId="572361423" sldId="270"/>
            <ac:spMk id="7" creationId="{D9A3249C-53D5-107E-6A72-CD3E5D1C7C58}"/>
          </ac:spMkLst>
        </pc:spChg>
        <pc:spChg chg="add mod">
          <ac:chgData name="Cauã Barros" userId="e8a6d9075dcb92b3" providerId="LiveId" clId="{CBF1908E-05F9-4304-B6ED-E8206AF38529}" dt="2025-06-10T04:59:55.819" v="8425" actId="1036"/>
          <ac:spMkLst>
            <pc:docMk/>
            <pc:sldMk cId="572361423" sldId="270"/>
            <ac:spMk id="9" creationId="{8D9D5DD9-27C8-2CC8-DD6A-11E99EA69098}"/>
          </ac:spMkLst>
        </pc:spChg>
        <pc:spChg chg="add mod">
          <ac:chgData name="Cauã Barros" userId="e8a6d9075dcb92b3" providerId="LiveId" clId="{CBF1908E-05F9-4304-B6ED-E8206AF38529}" dt="2025-06-10T04:59:55.819" v="8425" actId="1036"/>
          <ac:spMkLst>
            <pc:docMk/>
            <pc:sldMk cId="572361423" sldId="270"/>
            <ac:spMk id="10" creationId="{7FFF37AA-2CE9-B6EA-32A1-C93F49039634}"/>
          </ac:spMkLst>
        </pc:spChg>
        <pc:spChg chg="mod">
          <ac:chgData name="Cauã Barros" userId="e8a6d9075dcb92b3" providerId="LiveId" clId="{CBF1908E-05F9-4304-B6ED-E8206AF38529}" dt="2025-06-10T04:57:21.865" v="8412" actId="1076"/>
          <ac:spMkLst>
            <pc:docMk/>
            <pc:sldMk cId="572361423" sldId="270"/>
            <ac:spMk id="11" creationId="{82171EAA-C210-D82D-2076-49BBAD9C8761}"/>
          </ac:spMkLst>
        </pc:spChg>
        <pc:spChg chg="add mod">
          <ac:chgData name="Cauã Barros" userId="e8a6d9075dcb92b3" providerId="LiveId" clId="{CBF1908E-05F9-4304-B6ED-E8206AF38529}" dt="2025-06-10T04:55:32.652" v="8404" actId="1076"/>
          <ac:spMkLst>
            <pc:docMk/>
            <pc:sldMk cId="572361423" sldId="270"/>
            <ac:spMk id="15" creationId="{7BC6F17C-8F33-BD84-D8C1-74D96469C692}"/>
          </ac:spMkLst>
        </pc:spChg>
        <pc:spChg chg="add mod topLvl">
          <ac:chgData name="Cauã Barros" userId="e8a6d9075dcb92b3" providerId="LiveId" clId="{CBF1908E-05F9-4304-B6ED-E8206AF38529}" dt="2025-06-11T17:51:23.335" v="8828" actId="1036"/>
          <ac:spMkLst>
            <pc:docMk/>
            <pc:sldMk cId="572361423" sldId="270"/>
            <ac:spMk id="16" creationId="{BD970781-C715-00F7-B599-46B32DF184AE}"/>
          </ac:spMkLst>
        </pc:spChg>
        <pc:spChg chg="add mod">
          <ac:chgData name="Cauã Barros" userId="e8a6d9075dcb92b3" providerId="LiveId" clId="{CBF1908E-05F9-4304-B6ED-E8206AF38529}" dt="2025-06-09T00:12:58.689" v="6193" actId="1076"/>
          <ac:spMkLst>
            <pc:docMk/>
            <pc:sldMk cId="572361423" sldId="270"/>
            <ac:spMk id="17" creationId="{F6622830-2AE6-CEB4-D535-C6E02A00431B}"/>
          </ac:spMkLst>
        </pc:spChg>
        <pc:spChg chg="add mod">
          <ac:chgData name="Cauã Barros" userId="e8a6d9075dcb92b3" providerId="LiveId" clId="{CBF1908E-05F9-4304-B6ED-E8206AF38529}" dt="2025-06-10T04:51:00.430" v="8313" actId="14100"/>
          <ac:spMkLst>
            <pc:docMk/>
            <pc:sldMk cId="572361423" sldId="270"/>
            <ac:spMk id="18" creationId="{152E3557-A3CD-C347-F86B-0FBD402C01A0}"/>
          </ac:spMkLst>
        </pc:spChg>
        <pc:spChg chg="add mod">
          <ac:chgData name="Cauã Barros" userId="e8a6d9075dcb92b3" providerId="LiveId" clId="{CBF1908E-05F9-4304-B6ED-E8206AF38529}" dt="2025-06-10T04:59:55.819" v="8425" actId="1036"/>
          <ac:spMkLst>
            <pc:docMk/>
            <pc:sldMk cId="572361423" sldId="270"/>
            <ac:spMk id="19" creationId="{4C853D65-E94F-C621-593A-00916C5E893A}"/>
          </ac:spMkLst>
        </pc:spChg>
        <pc:spChg chg="add mod topLvl">
          <ac:chgData name="Cauã Barros" userId="e8a6d9075dcb92b3" providerId="LiveId" clId="{CBF1908E-05F9-4304-B6ED-E8206AF38529}" dt="2025-06-10T04:59:30.046" v="8422" actId="165"/>
          <ac:spMkLst>
            <pc:docMk/>
            <pc:sldMk cId="572361423" sldId="270"/>
            <ac:spMk id="20" creationId="{E4469065-10B0-75C6-7567-C377B70D6BEC}"/>
          </ac:spMkLst>
        </pc:spChg>
        <pc:spChg chg="add mod topLvl">
          <ac:chgData name="Cauã Barros" userId="e8a6d9075dcb92b3" providerId="LiveId" clId="{CBF1908E-05F9-4304-B6ED-E8206AF38529}" dt="2025-06-11T17:51:23.335" v="8828" actId="1036"/>
          <ac:spMkLst>
            <pc:docMk/>
            <pc:sldMk cId="572361423" sldId="270"/>
            <ac:spMk id="21" creationId="{C8C93BBE-A6C8-4D68-A5E5-81DDF8B76C6C}"/>
          </ac:spMkLst>
        </pc:spChg>
        <pc:spChg chg="add mod topLvl">
          <ac:chgData name="Cauã Barros" userId="e8a6d9075dcb92b3" providerId="LiveId" clId="{CBF1908E-05F9-4304-B6ED-E8206AF38529}" dt="2025-06-10T04:59:55.819" v="8425" actId="1036"/>
          <ac:spMkLst>
            <pc:docMk/>
            <pc:sldMk cId="572361423" sldId="270"/>
            <ac:spMk id="22" creationId="{14E81322-6E35-5C15-82E5-DA9C52D51AEC}"/>
          </ac:spMkLst>
        </pc:spChg>
        <pc:spChg chg="add mod topLvl">
          <ac:chgData name="Cauã Barros" userId="e8a6d9075dcb92b3" providerId="LiveId" clId="{CBF1908E-05F9-4304-B6ED-E8206AF38529}" dt="2025-06-10T04:58:04.035" v="8416" actId="338"/>
          <ac:spMkLst>
            <pc:docMk/>
            <pc:sldMk cId="572361423" sldId="270"/>
            <ac:spMk id="23" creationId="{538F12F4-C4DF-CB8E-AE43-52A3B996C60F}"/>
          </ac:spMkLst>
        </pc:spChg>
        <pc:spChg chg="add mod topLvl">
          <ac:chgData name="Cauã Barros" userId="e8a6d9075dcb92b3" providerId="LiveId" clId="{CBF1908E-05F9-4304-B6ED-E8206AF38529}" dt="2025-06-11T17:51:23.335" v="8828" actId="1036"/>
          <ac:spMkLst>
            <pc:docMk/>
            <pc:sldMk cId="572361423" sldId="270"/>
            <ac:spMk id="24" creationId="{F892F26E-84C7-B671-85AD-6CCCBB252773}"/>
          </ac:spMkLst>
        </pc:spChg>
        <pc:spChg chg="add mod">
          <ac:chgData name="Cauã Barros" userId="e8a6d9075dcb92b3" providerId="LiveId" clId="{CBF1908E-05F9-4304-B6ED-E8206AF38529}" dt="2025-06-10T04:59:55.819" v="8425" actId="1036"/>
          <ac:spMkLst>
            <pc:docMk/>
            <pc:sldMk cId="572361423" sldId="270"/>
            <ac:spMk id="25" creationId="{FF5A5FD4-0961-AEBD-82AA-A75CCC608AAD}"/>
          </ac:spMkLst>
        </pc:spChg>
        <pc:spChg chg="add mod topLvl">
          <ac:chgData name="Cauã Barros" userId="e8a6d9075dcb92b3" providerId="LiveId" clId="{CBF1908E-05F9-4304-B6ED-E8206AF38529}" dt="2025-06-10T04:58:04.035" v="8416" actId="338"/>
          <ac:spMkLst>
            <pc:docMk/>
            <pc:sldMk cId="572361423" sldId="270"/>
            <ac:spMk id="26" creationId="{C48B2E58-5559-2D30-8BDF-F10504B6CA5E}"/>
          </ac:spMkLst>
        </pc:spChg>
        <pc:spChg chg="add mod topLvl">
          <ac:chgData name="Cauã Barros" userId="e8a6d9075dcb92b3" providerId="LiveId" clId="{CBF1908E-05F9-4304-B6ED-E8206AF38529}" dt="2025-06-11T17:51:23.335" v="8828" actId="1036"/>
          <ac:spMkLst>
            <pc:docMk/>
            <pc:sldMk cId="572361423" sldId="270"/>
            <ac:spMk id="27" creationId="{53B3D873-AE50-4E92-6674-5858615848B7}"/>
          </ac:spMkLst>
        </pc:spChg>
        <pc:spChg chg="add mod topLvl">
          <ac:chgData name="Cauã Barros" userId="e8a6d9075dcb92b3" providerId="LiveId" clId="{CBF1908E-05F9-4304-B6ED-E8206AF38529}" dt="2025-06-10T04:59:55.819" v="8425" actId="1036"/>
          <ac:spMkLst>
            <pc:docMk/>
            <pc:sldMk cId="572361423" sldId="270"/>
            <ac:spMk id="28" creationId="{55BE3FC9-F6A8-8F7F-6CDE-D519134EF4B6}"/>
          </ac:spMkLst>
        </pc:spChg>
        <pc:spChg chg="add mod">
          <ac:chgData name="Cauã Barros" userId="e8a6d9075dcb92b3" providerId="LiveId" clId="{CBF1908E-05F9-4304-B6ED-E8206AF38529}" dt="2025-06-11T17:50:14.762" v="8791" actId="1035"/>
          <ac:spMkLst>
            <pc:docMk/>
            <pc:sldMk cId="572361423" sldId="270"/>
            <ac:spMk id="29" creationId="{FAE23872-2567-E1AA-D0B6-9D27BDC29BEC}"/>
          </ac:spMkLst>
        </pc:spChg>
        <pc:spChg chg="add mod">
          <ac:chgData name="Cauã Barros" userId="e8a6d9075dcb92b3" providerId="LiveId" clId="{CBF1908E-05F9-4304-B6ED-E8206AF38529}" dt="2025-06-10T04:55:32.652" v="8404" actId="1076"/>
          <ac:spMkLst>
            <pc:docMk/>
            <pc:sldMk cId="572361423" sldId="270"/>
            <ac:spMk id="30" creationId="{CDBF5FEC-537A-4A33-BF44-7A5404CA4C98}"/>
          </ac:spMkLst>
        </pc:spChg>
        <pc:spChg chg="add mod topLvl">
          <ac:chgData name="Cauã Barros" userId="e8a6d9075dcb92b3" providerId="LiveId" clId="{CBF1908E-05F9-4304-B6ED-E8206AF38529}" dt="2025-06-11T17:51:23.335" v="8828" actId="1036"/>
          <ac:spMkLst>
            <pc:docMk/>
            <pc:sldMk cId="572361423" sldId="270"/>
            <ac:spMk id="31" creationId="{6EDC404C-E7B0-322D-9429-CC696D147D1F}"/>
          </ac:spMkLst>
        </pc:spChg>
        <pc:spChg chg="add mod">
          <ac:chgData name="Cauã Barros" userId="e8a6d9075dcb92b3" providerId="LiveId" clId="{CBF1908E-05F9-4304-B6ED-E8206AF38529}" dt="2025-06-10T04:55:32.652" v="8404" actId="1076"/>
          <ac:spMkLst>
            <pc:docMk/>
            <pc:sldMk cId="572361423" sldId="270"/>
            <ac:spMk id="33" creationId="{A67A1E26-6E76-FAF9-57DA-2F3945E9D3E0}"/>
          </ac:spMkLst>
        </pc:spChg>
        <pc:spChg chg="add mod">
          <ac:chgData name="Cauã Barros" userId="e8a6d9075dcb92b3" providerId="LiveId" clId="{CBF1908E-05F9-4304-B6ED-E8206AF38529}" dt="2025-06-11T17:51:23.335" v="8828" actId="1036"/>
          <ac:spMkLst>
            <pc:docMk/>
            <pc:sldMk cId="572361423" sldId="270"/>
            <ac:spMk id="34" creationId="{287ECB5F-0D9E-CF7A-2715-B9515161F7A7}"/>
          </ac:spMkLst>
        </pc:spChg>
        <pc:spChg chg="add mod">
          <ac:chgData name="Cauã Barros" userId="e8a6d9075dcb92b3" providerId="LiveId" clId="{CBF1908E-05F9-4304-B6ED-E8206AF38529}" dt="2025-06-10T04:48:11.676" v="8243" actId="34135"/>
          <ac:spMkLst>
            <pc:docMk/>
            <pc:sldMk cId="572361423" sldId="270"/>
            <ac:spMk id="42" creationId="{D8E85311-A8EA-FE26-FD0E-6B43F29767AA}"/>
          </ac:spMkLst>
        </pc:spChg>
        <pc:spChg chg="add mod">
          <ac:chgData name="Cauã Barros" userId="e8a6d9075dcb92b3" providerId="LiveId" clId="{CBF1908E-05F9-4304-B6ED-E8206AF38529}" dt="2025-06-11T17:50:14.762" v="8791" actId="1035"/>
          <ac:spMkLst>
            <pc:docMk/>
            <pc:sldMk cId="572361423" sldId="270"/>
            <ac:spMk id="46" creationId="{F7002971-FE3A-028A-832F-A6D3D7E1EF41}"/>
          </ac:spMkLst>
        </pc:spChg>
        <pc:spChg chg="add mod topLvl">
          <ac:chgData name="Cauã Barros" userId="e8a6d9075dcb92b3" providerId="LiveId" clId="{CBF1908E-05F9-4304-B6ED-E8206AF38529}" dt="2025-06-12T19:23:46.857" v="9236" actId="20577"/>
          <ac:spMkLst>
            <pc:docMk/>
            <pc:sldMk cId="572361423" sldId="270"/>
            <ac:spMk id="47" creationId="{B2603E35-CD9C-670B-3504-2626AEAE8584}"/>
          </ac:spMkLst>
        </pc:spChg>
        <pc:spChg chg="add mod">
          <ac:chgData name="Cauã Barros" userId="e8a6d9075dcb92b3" providerId="LiveId" clId="{CBF1908E-05F9-4304-B6ED-E8206AF38529}" dt="2025-06-10T04:57:21.865" v="8412" actId="1076"/>
          <ac:spMkLst>
            <pc:docMk/>
            <pc:sldMk cId="572361423" sldId="270"/>
            <ac:spMk id="48" creationId="{09A3FC10-D5D4-EAC5-6919-453F48091016}"/>
          </ac:spMkLst>
        </pc:spChg>
        <pc:spChg chg="add mod topLvl">
          <ac:chgData name="Cauã Barros" userId="e8a6d9075dcb92b3" providerId="LiveId" clId="{CBF1908E-05F9-4304-B6ED-E8206AF38529}" dt="2025-06-11T17:51:23.335" v="8828" actId="1036"/>
          <ac:spMkLst>
            <pc:docMk/>
            <pc:sldMk cId="572361423" sldId="270"/>
            <ac:spMk id="49" creationId="{7C7A0A99-A43A-9889-17BE-892A729BBE30}"/>
          </ac:spMkLst>
        </pc:spChg>
        <pc:spChg chg="add mod">
          <ac:chgData name="Cauã Barros" userId="e8a6d9075dcb92b3" providerId="LiveId" clId="{CBF1908E-05F9-4304-B6ED-E8206AF38529}" dt="2025-06-10T04:57:21.865" v="8412" actId="1076"/>
          <ac:spMkLst>
            <pc:docMk/>
            <pc:sldMk cId="572361423" sldId="270"/>
            <ac:spMk id="50" creationId="{B2A8EC4F-C326-74B2-EEB9-0AEC4CEFE684}"/>
          </ac:spMkLst>
        </pc:spChg>
        <pc:spChg chg="add mod">
          <ac:chgData name="Cauã Barros" userId="e8a6d9075dcb92b3" providerId="LiveId" clId="{CBF1908E-05F9-4304-B6ED-E8206AF38529}" dt="2025-06-11T17:51:23.335" v="8828" actId="1036"/>
          <ac:spMkLst>
            <pc:docMk/>
            <pc:sldMk cId="572361423" sldId="270"/>
            <ac:spMk id="51" creationId="{36D0C84F-50F8-41F6-EDB8-D92AD65E4951}"/>
          </ac:spMkLst>
        </pc:spChg>
        <pc:spChg chg="add mod">
          <ac:chgData name="Cauã Barros" userId="e8a6d9075dcb92b3" providerId="LiveId" clId="{CBF1908E-05F9-4304-B6ED-E8206AF38529}" dt="2025-06-11T17:50:14.762" v="8791" actId="1035"/>
          <ac:spMkLst>
            <pc:docMk/>
            <pc:sldMk cId="572361423" sldId="270"/>
            <ac:spMk id="52" creationId="{A3F56832-A593-4018-86D7-3C06E4BCF445}"/>
          </ac:spMkLst>
        </pc:spChg>
        <pc:spChg chg="add mod">
          <ac:chgData name="Cauã Barros" userId="e8a6d9075dcb92b3" providerId="LiveId" clId="{CBF1908E-05F9-4304-B6ED-E8206AF38529}" dt="2025-06-11T17:50:14.762" v="8791" actId="1035"/>
          <ac:spMkLst>
            <pc:docMk/>
            <pc:sldMk cId="572361423" sldId="270"/>
            <ac:spMk id="53" creationId="{DAF9F755-EBD0-ED4E-4D81-2E281B591738}"/>
          </ac:spMkLst>
        </pc:spChg>
        <pc:spChg chg="add mod">
          <ac:chgData name="Cauã Barros" userId="e8a6d9075dcb92b3" providerId="LiveId" clId="{CBF1908E-05F9-4304-B6ED-E8206AF38529}" dt="2025-06-10T04:57:21.865" v="8412" actId="1076"/>
          <ac:spMkLst>
            <pc:docMk/>
            <pc:sldMk cId="572361423" sldId="270"/>
            <ac:spMk id="55" creationId="{02F0C26C-1868-203D-BE4C-ADA99949BE4B}"/>
          </ac:spMkLst>
        </pc:spChg>
        <pc:spChg chg="add mod">
          <ac:chgData name="Cauã Barros" userId="e8a6d9075dcb92b3" providerId="LiveId" clId="{CBF1908E-05F9-4304-B6ED-E8206AF38529}" dt="2025-06-11T17:51:56.216" v="8835" actId="20577"/>
          <ac:spMkLst>
            <pc:docMk/>
            <pc:sldMk cId="572361423" sldId="270"/>
            <ac:spMk id="56" creationId="{AEE9D8BC-F940-B01C-02FA-C2729C4FE07E}"/>
          </ac:spMkLst>
        </pc:spChg>
        <pc:spChg chg="add mod">
          <ac:chgData name="Cauã Barros" userId="e8a6d9075dcb92b3" providerId="LiveId" clId="{CBF1908E-05F9-4304-B6ED-E8206AF38529}" dt="2025-06-11T17:50:14.762" v="8791" actId="1035"/>
          <ac:spMkLst>
            <pc:docMk/>
            <pc:sldMk cId="572361423" sldId="270"/>
            <ac:spMk id="57" creationId="{7B0C8942-0B0A-BEB5-FD0C-1A12D0EC39E7}"/>
          </ac:spMkLst>
        </pc:spChg>
        <pc:spChg chg="mod topLvl">
          <ac:chgData name="Cauã Barros" userId="e8a6d9075dcb92b3" providerId="LiveId" clId="{CBF1908E-05F9-4304-B6ED-E8206AF38529}" dt="2025-06-07T18:27:29.064" v="2588" actId="20577"/>
          <ac:spMkLst>
            <pc:docMk/>
            <pc:sldMk cId="572361423" sldId="270"/>
            <ac:spMk id="82" creationId="{F0F4F259-6C22-FC2F-F0AA-030D19DAB712}"/>
          </ac:spMkLst>
        </pc:spChg>
        <pc:spChg chg="mod topLvl">
          <ac:chgData name="Cauã Barros" userId="e8a6d9075dcb92b3" providerId="LiveId" clId="{CBF1908E-05F9-4304-B6ED-E8206AF38529}" dt="2025-06-10T04:50:54.012" v="8312" actId="14100"/>
          <ac:spMkLst>
            <pc:docMk/>
            <pc:sldMk cId="572361423" sldId="270"/>
            <ac:spMk id="112" creationId="{90844FC4-FD2A-BA67-1FD4-384BEA86F891}"/>
          </ac:spMkLst>
        </pc:spChg>
        <pc:spChg chg="add del mod topLvl">
          <ac:chgData name="Cauã Barros" userId="e8a6d9075dcb92b3" providerId="LiveId" clId="{CBF1908E-05F9-4304-B6ED-E8206AF38529}" dt="2025-06-07T20:58:59.226" v="3102" actId="207"/>
          <ac:spMkLst>
            <pc:docMk/>
            <pc:sldMk cId="572361423" sldId="270"/>
            <ac:spMk id="114" creationId="{2E0D4B97-A1C0-A6AD-5EB0-5484C8C17A65}"/>
          </ac:spMkLst>
        </pc:spChg>
        <pc:spChg chg="mod">
          <ac:chgData name="Cauã Barros" userId="e8a6d9075dcb92b3" providerId="LiveId" clId="{CBF1908E-05F9-4304-B6ED-E8206AF38529}" dt="2025-06-08T23:59:09.951" v="5984" actId="207"/>
          <ac:spMkLst>
            <pc:docMk/>
            <pc:sldMk cId="572361423" sldId="270"/>
            <ac:spMk id="115" creationId="{2FC96266-DCF4-96A5-F935-5AC71D3159D3}"/>
          </ac:spMkLst>
        </pc:spChg>
        <pc:spChg chg="mod">
          <ac:chgData name="Cauã Barros" userId="e8a6d9075dcb92b3" providerId="LiveId" clId="{CBF1908E-05F9-4304-B6ED-E8206AF38529}" dt="2025-06-08T23:59:09.951" v="5984" actId="207"/>
          <ac:spMkLst>
            <pc:docMk/>
            <pc:sldMk cId="572361423" sldId="270"/>
            <ac:spMk id="116" creationId="{CA9E9675-C63D-D0EA-67E7-92FDE2ED58B8}"/>
          </ac:spMkLst>
        </pc:spChg>
        <pc:grpChg chg="add del mod">
          <ac:chgData name="Cauã Barros" userId="e8a6d9075dcb92b3" providerId="LiveId" clId="{CBF1908E-05F9-4304-B6ED-E8206AF38529}" dt="2025-06-10T04:55:14.431" v="8402" actId="1076"/>
          <ac:grpSpMkLst>
            <pc:docMk/>
            <pc:sldMk cId="572361423" sldId="270"/>
            <ac:grpSpMk id="81" creationId="{7F5B6F52-86F0-5308-CC47-79E00E462F2E}"/>
          </ac:grpSpMkLst>
        </pc:grpChg>
        <pc:picChg chg="add mod">
          <ac:chgData name="Cauã Barros" userId="e8a6d9075dcb92b3" providerId="LiveId" clId="{CBF1908E-05F9-4304-B6ED-E8206AF38529}" dt="2025-06-07T18:36:53.522" v="2667" actId="1076"/>
          <ac:picMkLst>
            <pc:docMk/>
            <pc:sldMk cId="572361423" sldId="270"/>
            <ac:picMk id="117" creationId="{DC78A5B7-0CE9-C8D1-7B65-1037A5241DE7}"/>
          </ac:picMkLst>
        </pc:picChg>
      </pc:sldChg>
      <pc:sldChg chg="new del">
        <pc:chgData name="Cauã Barros" userId="e8a6d9075dcb92b3" providerId="LiveId" clId="{CBF1908E-05F9-4304-B6ED-E8206AF38529}" dt="2025-06-07T18:33:46.894" v="2621" actId="47"/>
        <pc:sldMkLst>
          <pc:docMk/>
          <pc:sldMk cId="577876346" sldId="271"/>
        </pc:sldMkLst>
      </pc:sldChg>
      <pc:sldChg chg="addSp modSp new del mod ord modTransition">
        <pc:chgData name="Cauã Barros" userId="e8a6d9075dcb92b3" providerId="LiveId" clId="{CBF1908E-05F9-4304-B6ED-E8206AF38529}" dt="2025-06-10T04:34:45.373" v="8148" actId="47"/>
        <pc:sldMkLst>
          <pc:docMk/>
          <pc:sldMk cId="3863645065" sldId="271"/>
        </pc:sldMkLst>
      </pc:sldChg>
      <pc:sldChg chg="addSp delSp modSp new mod modTransition">
        <pc:chgData name="Cauã Barros" userId="e8a6d9075dcb92b3" providerId="LiveId" clId="{CBF1908E-05F9-4304-B6ED-E8206AF38529}" dt="2025-06-09T20:06:30.668" v="7077" actId="2711"/>
        <pc:sldMkLst>
          <pc:docMk/>
          <pc:sldMk cId="3187727791" sldId="272"/>
        </pc:sldMkLst>
        <pc:spChg chg="mod">
          <ac:chgData name="Cauã Barros" userId="e8a6d9075dcb92b3" providerId="LiveId" clId="{CBF1908E-05F9-4304-B6ED-E8206AF38529}" dt="2025-06-07T20:38:37.215" v="3072"/>
          <ac:spMkLst>
            <pc:docMk/>
            <pc:sldMk cId="3187727791" sldId="272"/>
            <ac:spMk id="2" creationId="{077981A8-482C-9AA8-EB47-75D35B20EEBB}"/>
          </ac:spMkLst>
        </pc:spChg>
        <pc:spChg chg="add mod">
          <ac:chgData name="Cauã Barros" userId="e8a6d9075dcb92b3" providerId="LiveId" clId="{CBF1908E-05F9-4304-B6ED-E8206AF38529}" dt="2025-06-09T19:58:40.742" v="7046" actId="1076"/>
          <ac:spMkLst>
            <pc:docMk/>
            <pc:sldMk cId="3187727791" sldId="272"/>
            <ac:spMk id="3" creationId="{CFEB9C95-F658-48D8-853A-55523C88B74F}"/>
          </ac:spMkLst>
        </pc:spChg>
        <pc:spChg chg="mod">
          <ac:chgData name="Cauã Barros" userId="e8a6d9075dcb92b3" providerId="LiveId" clId="{CBF1908E-05F9-4304-B6ED-E8206AF38529}" dt="2025-06-07T20:38:37.215" v="3072"/>
          <ac:spMkLst>
            <pc:docMk/>
            <pc:sldMk cId="3187727791" sldId="272"/>
            <ac:spMk id="4" creationId="{A7E74BDC-91BE-424F-7496-4E0AD99146AF}"/>
          </ac:spMkLst>
        </pc:spChg>
        <pc:spChg chg="mod">
          <ac:chgData name="Cauã Barros" userId="e8a6d9075dcb92b3" providerId="LiveId" clId="{CBF1908E-05F9-4304-B6ED-E8206AF38529}" dt="2025-06-07T19:53:22.866" v="2989" actId="207"/>
          <ac:spMkLst>
            <pc:docMk/>
            <pc:sldMk cId="3187727791" sldId="272"/>
            <ac:spMk id="6" creationId="{652FA8C7-FFF2-EFB4-1F5E-A5789C7754CA}"/>
          </ac:spMkLst>
        </pc:spChg>
        <pc:spChg chg="mod">
          <ac:chgData name="Cauã Barros" userId="e8a6d9075dcb92b3" providerId="LiveId" clId="{CBF1908E-05F9-4304-B6ED-E8206AF38529}" dt="2025-06-07T19:53:22.866" v="2989" actId="207"/>
          <ac:spMkLst>
            <pc:docMk/>
            <pc:sldMk cId="3187727791" sldId="272"/>
            <ac:spMk id="7" creationId="{AE5C8F85-003C-1F49-21F1-A952108CD298}"/>
          </ac:spMkLst>
        </pc:spChg>
        <pc:spChg chg="add mod">
          <ac:chgData name="Cauã Barros" userId="e8a6d9075dcb92b3" providerId="LiveId" clId="{CBF1908E-05F9-4304-B6ED-E8206AF38529}" dt="2025-06-07T21:49:32.108" v="3167" actId="20577"/>
          <ac:spMkLst>
            <pc:docMk/>
            <pc:sldMk cId="3187727791" sldId="272"/>
            <ac:spMk id="8" creationId="{F0805FE3-DE93-2F94-A5B5-E3032A3CF8B0}"/>
          </ac:spMkLst>
        </pc:spChg>
        <pc:spChg chg="add mod">
          <ac:chgData name="Cauã Barros" userId="e8a6d9075dcb92b3" providerId="LiveId" clId="{CBF1908E-05F9-4304-B6ED-E8206AF38529}" dt="2025-06-09T19:58:51.936" v="7048" actId="1076"/>
          <ac:spMkLst>
            <pc:docMk/>
            <pc:sldMk cId="3187727791" sldId="272"/>
            <ac:spMk id="9" creationId="{687081BE-0F90-5A0D-D5B3-6DD1B4FD612A}"/>
          </ac:spMkLst>
        </pc:spChg>
        <pc:spChg chg="add mod">
          <ac:chgData name="Cauã Barros" userId="e8a6d9075dcb92b3" providerId="LiveId" clId="{CBF1908E-05F9-4304-B6ED-E8206AF38529}" dt="2025-06-09T19:59:13.889" v="7065" actId="20577"/>
          <ac:spMkLst>
            <pc:docMk/>
            <pc:sldMk cId="3187727791" sldId="272"/>
            <ac:spMk id="10" creationId="{AB150E28-D6DF-6810-8839-707A4DA4D366}"/>
          </ac:spMkLst>
        </pc:spChg>
        <pc:spChg chg="add mod topLvl">
          <ac:chgData name="Cauã Barros" userId="e8a6d9075dcb92b3" providerId="LiveId" clId="{CBF1908E-05F9-4304-B6ED-E8206AF38529}" dt="2025-06-09T20:06:24.156" v="7075" actId="113"/>
          <ac:spMkLst>
            <pc:docMk/>
            <pc:sldMk cId="3187727791" sldId="272"/>
            <ac:spMk id="11" creationId="{FD5F857D-3C9F-FBF8-1927-AAAF8B3F1987}"/>
          </ac:spMkLst>
        </pc:spChg>
        <pc:spChg chg="add mod">
          <ac:chgData name="Cauã Barros" userId="e8a6d9075dcb92b3" providerId="LiveId" clId="{CBF1908E-05F9-4304-B6ED-E8206AF38529}" dt="2025-06-09T20:06:03.866" v="7073" actId="2711"/>
          <ac:spMkLst>
            <pc:docMk/>
            <pc:sldMk cId="3187727791" sldId="272"/>
            <ac:spMk id="13" creationId="{809FE219-00F3-4993-39ED-829BF5DE055F}"/>
          </ac:spMkLst>
        </pc:spChg>
        <pc:spChg chg="mod">
          <ac:chgData name="Cauã Barros" userId="e8a6d9075dcb92b3" providerId="LiveId" clId="{CBF1908E-05F9-4304-B6ED-E8206AF38529}" dt="2025-06-09T20:06:30.668" v="7077" actId="2711"/>
          <ac:spMkLst>
            <pc:docMk/>
            <pc:sldMk cId="3187727791" sldId="272"/>
            <ac:spMk id="14" creationId="{5942FCEE-BC90-46EE-1D05-9AE2FEAE66C5}"/>
          </ac:spMkLst>
        </pc:spChg>
        <pc:spChg chg="mod">
          <ac:chgData name="Cauã Barros" userId="e8a6d9075dcb92b3" providerId="LiveId" clId="{CBF1908E-05F9-4304-B6ED-E8206AF38529}" dt="2025-06-07T19:53:44.203" v="2991" actId="207"/>
          <ac:spMkLst>
            <pc:docMk/>
            <pc:sldMk cId="3187727791" sldId="272"/>
            <ac:spMk id="17" creationId="{1E55F9BC-2066-12F7-E94C-53855AB14187}"/>
          </ac:spMkLst>
        </pc:spChg>
        <pc:spChg chg="mod">
          <ac:chgData name="Cauã Barros" userId="e8a6d9075dcb92b3" providerId="LiveId" clId="{CBF1908E-05F9-4304-B6ED-E8206AF38529}" dt="2025-06-07T19:53:58.428" v="2992" actId="207"/>
          <ac:spMkLst>
            <pc:docMk/>
            <pc:sldMk cId="3187727791" sldId="272"/>
            <ac:spMk id="18" creationId="{DBE17181-9F5C-A5AA-F7C5-4A5FE54F855A}"/>
          </ac:spMkLst>
        </pc:spChg>
        <pc:spChg chg="mod">
          <ac:chgData name="Cauã Barros" userId="e8a6d9075dcb92b3" providerId="LiveId" clId="{CBF1908E-05F9-4304-B6ED-E8206AF38529}" dt="2025-06-07T19:53:44.203" v="2991" actId="207"/>
          <ac:spMkLst>
            <pc:docMk/>
            <pc:sldMk cId="3187727791" sldId="272"/>
            <ac:spMk id="19" creationId="{51DF06C6-3963-41B8-52C1-0BE2DAB0B3D9}"/>
          </ac:spMkLst>
        </pc:spChg>
        <pc:spChg chg="mod">
          <ac:chgData name="Cauã Barros" userId="e8a6d9075dcb92b3" providerId="LiveId" clId="{CBF1908E-05F9-4304-B6ED-E8206AF38529}" dt="2025-06-07T19:54:05.876" v="2994" actId="207"/>
          <ac:spMkLst>
            <pc:docMk/>
            <pc:sldMk cId="3187727791" sldId="272"/>
            <ac:spMk id="22" creationId="{3EC639EE-9A59-DE84-982A-1228DC80030C}"/>
          </ac:spMkLst>
        </pc:spChg>
        <pc:spChg chg="mod">
          <ac:chgData name="Cauã Barros" userId="e8a6d9075dcb92b3" providerId="LiveId" clId="{CBF1908E-05F9-4304-B6ED-E8206AF38529}" dt="2025-06-07T19:54:15.524" v="2995" actId="207"/>
          <ac:spMkLst>
            <pc:docMk/>
            <pc:sldMk cId="3187727791" sldId="272"/>
            <ac:spMk id="23" creationId="{A2265A53-2EE5-7CC3-EB12-F566063E4BE8}"/>
          </ac:spMkLst>
        </pc:spChg>
        <pc:spChg chg="mod">
          <ac:chgData name="Cauã Barros" userId="e8a6d9075dcb92b3" providerId="LiveId" clId="{CBF1908E-05F9-4304-B6ED-E8206AF38529}" dt="2025-06-07T19:54:05.876" v="2994" actId="207"/>
          <ac:spMkLst>
            <pc:docMk/>
            <pc:sldMk cId="3187727791" sldId="272"/>
            <ac:spMk id="24" creationId="{352BE036-A10D-3056-7F9B-CF800F508031}"/>
          </ac:spMkLst>
        </pc:spChg>
        <pc:spChg chg="mod">
          <ac:chgData name="Cauã Barros" userId="e8a6d9075dcb92b3" providerId="LiveId" clId="{CBF1908E-05F9-4304-B6ED-E8206AF38529}" dt="2025-06-07T19:28:10.465" v="2763" actId="1076"/>
          <ac:spMkLst>
            <pc:docMk/>
            <pc:sldMk cId="3187727791" sldId="272"/>
            <ac:spMk id="27" creationId="{873DECCD-CC73-C7F2-4042-6871D5233013}"/>
          </ac:spMkLst>
        </pc:spChg>
        <pc:spChg chg="mod">
          <ac:chgData name="Cauã Barros" userId="e8a6d9075dcb92b3" providerId="LiveId" clId="{CBF1908E-05F9-4304-B6ED-E8206AF38529}" dt="2025-06-07T19:54:20.835" v="2996" actId="207"/>
          <ac:spMkLst>
            <pc:docMk/>
            <pc:sldMk cId="3187727791" sldId="272"/>
            <ac:spMk id="28" creationId="{87291EF5-E3CA-BD91-BFD9-92F1987F5385}"/>
          </ac:spMkLst>
        </pc:spChg>
        <pc:spChg chg="mod">
          <ac:chgData name="Cauã Barros" userId="e8a6d9075dcb92b3" providerId="LiveId" clId="{CBF1908E-05F9-4304-B6ED-E8206AF38529}" dt="2025-06-07T19:28:37.735" v="2769" actId="165"/>
          <ac:spMkLst>
            <pc:docMk/>
            <pc:sldMk cId="3187727791" sldId="272"/>
            <ac:spMk id="29" creationId="{62D89EE2-19BE-E477-A637-4C341D2CF089}"/>
          </ac:spMkLst>
        </pc:spChg>
        <pc:grpChg chg="mod">
          <ac:chgData name="Cauã Barros" userId="e8a6d9075dcb92b3" providerId="LiveId" clId="{CBF1908E-05F9-4304-B6ED-E8206AF38529}" dt="2025-06-09T19:55:42.363" v="7021" actId="1076"/>
          <ac:grpSpMkLst>
            <pc:docMk/>
            <pc:sldMk cId="3187727791" sldId="272"/>
            <ac:grpSpMk id="5" creationId="{EEDDF085-508D-EE1D-928E-23D182DA2348}"/>
          </ac:grpSpMkLst>
        </pc:grpChg>
        <pc:grpChg chg="mod">
          <ac:chgData name="Cauã Barros" userId="e8a6d9075dcb92b3" providerId="LiveId" clId="{CBF1908E-05F9-4304-B6ED-E8206AF38529}" dt="2025-06-07T19:53:44.203" v="2991" actId="207"/>
          <ac:grpSpMkLst>
            <pc:docMk/>
            <pc:sldMk cId="3187727791" sldId="272"/>
            <ac:grpSpMk id="15" creationId="{BA524A1A-BD09-ABF1-C836-891CD93F7698}"/>
          </ac:grpSpMkLst>
        </pc:grpChg>
        <pc:grpChg chg="mod">
          <ac:chgData name="Cauã Barros" userId="e8a6d9075dcb92b3" providerId="LiveId" clId="{CBF1908E-05F9-4304-B6ED-E8206AF38529}" dt="2025-06-07T19:53:44.203" v="2991" actId="207"/>
          <ac:grpSpMkLst>
            <pc:docMk/>
            <pc:sldMk cId="3187727791" sldId="272"/>
            <ac:grpSpMk id="16" creationId="{4AB8036A-9DE9-935A-6296-317DCAEFC01A}"/>
          </ac:grpSpMkLst>
        </pc:grpChg>
        <pc:grpChg chg="mod">
          <ac:chgData name="Cauã Barros" userId="e8a6d9075dcb92b3" providerId="LiveId" clId="{CBF1908E-05F9-4304-B6ED-E8206AF38529}" dt="2025-06-07T19:54:05.876" v="2994" actId="207"/>
          <ac:grpSpMkLst>
            <pc:docMk/>
            <pc:sldMk cId="3187727791" sldId="272"/>
            <ac:grpSpMk id="20" creationId="{1452A2BB-651D-C80F-31A9-2AAA157E6262}"/>
          </ac:grpSpMkLst>
        </pc:grpChg>
        <pc:grpChg chg="mod">
          <ac:chgData name="Cauã Barros" userId="e8a6d9075dcb92b3" providerId="LiveId" clId="{CBF1908E-05F9-4304-B6ED-E8206AF38529}" dt="2025-06-07T19:54:05.876" v="2994" actId="207"/>
          <ac:grpSpMkLst>
            <pc:docMk/>
            <pc:sldMk cId="3187727791" sldId="272"/>
            <ac:grpSpMk id="21" creationId="{19742CDE-55D1-D59F-C20E-983823528EBE}"/>
          </ac:grpSpMkLst>
        </pc:grpChg>
        <pc:picChg chg="add mod">
          <ac:chgData name="Cauã Barros" userId="e8a6d9075dcb92b3" providerId="LiveId" clId="{CBF1908E-05F9-4304-B6ED-E8206AF38529}" dt="2025-06-07T22:11:35.686" v="3375" actId="1076"/>
          <ac:picMkLst>
            <pc:docMk/>
            <pc:sldMk cId="3187727791" sldId="272"/>
            <ac:picMk id="39" creationId="{8B50C98C-5789-93FB-7BD2-46C5A0470C86}"/>
          </ac:picMkLst>
        </pc:picChg>
      </pc:sldChg>
      <pc:sldChg chg="addSp delSp modSp new mod">
        <pc:chgData name="Cauã Barros" userId="e8a6d9075dcb92b3" providerId="LiveId" clId="{CBF1908E-05F9-4304-B6ED-E8206AF38529}" dt="2025-06-09T20:31:24.242" v="7203" actId="207"/>
        <pc:sldMkLst>
          <pc:docMk/>
          <pc:sldMk cId="1545217862" sldId="273"/>
        </pc:sldMkLst>
        <pc:spChg chg="add mod ord">
          <ac:chgData name="Cauã Barros" userId="e8a6d9075dcb92b3" providerId="LiveId" clId="{CBF1908E-05F9-4304-B6ED-E8206AF38529}" dt="2025-06-09T20:09:27.205" v="7108" actId="167"/>
          <ac:spMkLst>
            <pc:docMk/>
            <pc:sldMk cId="1545217862" sldId="273"/>
            <ac:spMk id="2" creationId="{6F9ED79B-1A70-D49B-7E8D-0AFCA9AF7BBC}"/>
          </ac:spMkLst>
        </pc:spChg>
        <pc:spChg chg="mod">
          <ac:chgData name="Cauã Barros" userId="e8a6d9075dcb92b3" providerId="LiveId" clId="{CBF1908E-05F9-4304-B6ED-E8206AF38529}" dt="2025-06-07T22:27:08.522" v="4700" actId="14100"/>
          <ac:spMkLst>
            <pc:docMk/>
            <pc:sldMk cId="1545217862" sldId="273"/>
            <ac:spMk id="4" creationId="{78781670-9565-550E-E3A9-566E9AE85BFE}"/>
          </ac:spMkLst>
        </pc:spChg>
        <pc:spChg chg="mod">
          <ac:chgData name="Cauã Barros" userId="e8a6d9075dcb92b3" providerId="LiveId" clId="{CBF1908E-05F9-4304-B6ED-E8206AF38529}" dt="2025-06-09T02:24:50.049" v="6573" actId="207"/>
          <ac:spMkLst>
            <pc:docMk/>
            <pc:sldMk cId="1545217862" sldId="273"/>
            <ac:spMk id="6" creationId="{C3800E17-CCF3-F20B-C691-081F5EF6F63E}"/>
          </ac:spMkLst>
        </pc:spChg>
        <pc:spChg chg="mod">
          <ac:chgData name="Cauã Barros" userId="e8a6d9075dcb92b3" providerId="LiveId" clId="{CBF1908E-05F9-4304-B6ED-E8206AF38529}" dt="2025-06-09T02:24:50.049" v="6573" actId="207"/>
          <ac:spMkLst>
            <pc:docMk/>
            <pc:sldMk cId="1545217862" sldId="273"/>
            <ac:spMk id="7" creationId="{314D7228-496F-DF63-BF52-FDBF5D06E2B0}"/>
          </ac:spMkLst>
        </pc:spChg>
        <pc:spChg chg="add mod">
          <ac:chgData name="Cauã Barros" userId="e8a6d9075dcb92b3" providerId="LiveId" clId="{CBF1908E-05F9-4304-B6ED-E8206AF38529}" dt="2025-06-09T19:42:14.541" v="6980" actId="14100"/>
          <ac:spMkLst>
            <pc:docMk/>
            <pc:sldMk cId="1545217862" sldId="273"/>
            <ac:spMk id="15" creationId="{5A8FE05F-C988-21BC-A7BE-85B00C5C07CF}"/>
          </ac:spMkLst>
        </pc:spChg>
        <pc:spChg chg="add mod">
          <ac:chgData name="Cauã Barros" userId="e8a6d9075dcb92b3" providerId="LiveId" clId="{CBF1908E-05F9-4304-B6ED-E8206AF38529}" dt="2025-06-09T02:24:49.640" v="6572" actId="207"/>
          <ac:spMkLst>
            <pc:docMk/>
            <pc:sldMk cId="1545217862" sldId="273"/>
            <ac:spMk id="16" creationId="{09831247-E5C5-9895-B184-646F6581C9AC}"/>
          </ac:spMkLst>
        </pc:spChg>
        <pc:spChg chg="add del mod ord topLvl">
          <ac:chgData name="Cauã Barros" userId="e8a6d9075dcb92b3" providerId="LiveId" clId="{CBF1908E-05F9-4304-B6ED-E8206AF38529}" dt="2025-06-09T20:08:13.856" v="7096" actId="478"/>
          <ac:spMkLst>
            <pc:docMk/>
            <pc:sldMk cId="1545217862" sldId="273"/>
            <ac:spMk id="19" creationId="{68FAD603-E227-6D18-687E-454E81D66EE8}"/>
          </ac:spMkLst>
        </pc:spChg>
        <pc:spChg chg="add mod">
          <ac:chgData name="Cauã Barros" userId="e8a6d9075dcb92b3" providerId="LiveId" clId="{CBF1908E-05F9-4304-B6ED-E8206AF38529}" dt="2025-06-09T20:31:24.242" v="7203" actId="207"/>
          <ac:spMkLst>
            <pc:docMk/>
            <pc:sldMk cId="1545217862" sldId="273"/>
            <ac:spMk id="23" creationId="{4FE91633-542D-4A30-0EF5-C32EAA8D1C93}"/>
          </ac:spMkLst>
        </pc:spChg>
        <pc:spChg chg="add mod">
          <ac:chgData name="Cauã Barros" userId="e8a6d9075dcb92b3" providerId="LiveId" clId="{CBF1908E-05F9-4304-B6ED-E8206AF38529}" dt="2025-06-09T20:08:17.996" v="7097"/>
          <ac:spMkLst>
            <pc:docMk/>
            <pc:sldMk cId="1545217862" sldId="273"/>
            <ac:spMk id="27" creationId="{1845D8BB-B005-17DC-70DA-0687F44C0F4B}"/>
          </ac:spMkLst>
        </pc:spChg>
        <pc:spChg chg="add mod">
          <ac:chgData name="Cauã Barros" userId="e8a6d9075dcb92b3" providerId="LiveId" clId="{CBF1908E-05F9-4304-B6ED-E8206AF38529}" dt="2025-06-09T20:08:17.996" v="7097"/>
          <ac:spMkLst>
            <pc:docMk/>
            <pc:sldMk cId="1545217862" sldId="273"/>
            <ac:spMk id="28" creationId="{C756728C-9B00-B1E0-4A38-0D7CFAE717BF}"/>
          </ac:spMkLst>
        </pc:spChg>
        <pc:grpChg chg="add del mod">
          <ac:chgData name="Cauã Barros" userId="e8a6d9075dcb92b3" providerId="LiveId" clId="{CBF1908E-05F9-4304-B6ED-E8206AF38529}" dt="2025-06-09T02:24:50.049" v="6573" actId="207"/>
          <ac:grpSpMkLst>
            <pc:docMk/>
            <pc:sldMk cId="1545217862" sldId="273"/>
            <ac:grpSpMk id="5" creationId="{BC8A3781-F0DB-C3D0-3AB2-169B338CE316}"/>
          </ac:grpSpMkLst>
        </pc:grpChg>
        <pc:grpChg chg="add mod ord">
          <ac:chgData name="Cauã Barros" userId="e8a6d9075dcb92b3" providerId="LiveId" clId="{CBF1908E-05F9-4304-B6ED-E8206AF38529}" dt="2025-06-09T20:10:17.007" v="7112" actId="14100"/>
          <ac:grpSpMkLst>
            <pc:docMk/>
            <pc:sldMk cId="1545217862" sldId="273"/>
            <ac:grpSpMk id="26" creationId="{D23B35FC-775A-1805-3188-B02DC14BF81D}"/>
          </ac:grpSpMkLst>
        </pc:grpChg>
        <pc:picChg chg="add mod">
          <ac:chgData name="Cauã Barros" userId="e8a6d9075dcb92b3" providerId="LiveId" clId="{CBF1908E-05F9-4304-B6ED-E8206AF38529}" dt="2025-06-07T22:54:14.800" v="5003"/>
          <ac:picMkLst>
            <pc:docMk/>
            <pc:sldMk cId="1545217862" sldId="273"/>
            <ac:picMk id="21" creationId="{FDE4DE5C-559A-E653-BA83-2FE88F234AEA}"/>
          </ac:picMkLst>
        </pc:picChg>
      </pc:sldChg>
      <pc:sldChg chg="new del">
        <pc:chgData name="Cauã Barros" userId="e8a6d9075dcb92b3" providerId="LiveId" clId="{CBF1908E-05F9-4304-B6ED-E8206AF38529}" dt="2025-06-07T22:37:19.002" v="4811" actId="47"/>
        <pc:sldMkLst>
          <pc:docMk/>
          <pc:sldMk cId="4277413729" sldId="274"/>
        </pc:sldMkLst>
      </pc:sldChg>
      <pc:sldChg chg="addSp delSp modSp add del mod modTransition setBg">
        <pc:chgData name="Cauã Barros" userId="e8a6d9075dcb92b3" providerId="LiveId" clId="{CBF1908E-05F9-4304-B6ED-E8206AF38529}" dt="2025-06-10T03:44:10.903" v="7537" actId="47"/>
        <pc:sldMkLst>
          <pc:docMk/>
          <pc:sldMk cId="0" sldId="276"/>
        </pc:sldMkLst>
      </pc:sldChg>
      <pc:sldChg chg="addSp delSp modSp add mod modTransition setBg">
        <pc:chgData name="Cauã Barros" userId="e8a6d9075dcb92b3" providerId="LiveId" clId="{CBF1908E-05F9-4304-B6ED-E8206AF38529}" dt="2025-06-09T20:41:18.154" v="7231" actId="478"/>
        <pc:sldMkLst>
          <pc:docMk/>
          <pc:sldMk cId="0" sldId="278"/>
        </pc:sldMkLst>
        <pc:spChg chg="mod">
          <ac:chgData name="Cauã Barros" userId="e8a6d9075dcb92b3" providerId="LiveId" clId="{CBF1908E-05F9-4304-B6ED-E8206AF38529}" dt="2025-06-09T17:06:42.697" v="6646" actId="207"/>
          <ac:spMkLst>
            <pc:docMk/>
            <pc:sldMk cId="0" sldId="278"/>
            <ac:spMk id="3" creationId="{00000000-0000-0000-0000-000000000000}"/>
          </ac:spMkLst>
        </pc:spChg>
        <pc:spChg chg="mod">
          <ac:chgData name="Cauã Barros" userId="e8a6d9075dcb92b3" providerId="LiveId" clId="{CBF1908E-05F9-4304-B6ED-E8206AF38529}" dt="2025-06-09T17:06:56.461" v="6647" actId="207"/>
          <ac:spMkLst>
            <pc:docMk/>
            <pc:sldMk cId="0" sldId="278"/>
            <ac:spMk id="6" creationId="{00000000-0000-0000-0000-000000000000}"/>
          </ac:spMkLst>
        </pc:spChg>
        <pc:spChg chg="mod">
          <ac:chgData name="Cauã Barros" userId="e8a6d9075dcb92b3" providerId="LiveId" clId="{CBF1908E-05F9-4304-B6ED-E8206AF38529}" dt="2025-06-09T17:07:03.799" v="6648" actId="207"/>
          <ac:spMkLst>
            <pc:docMk/>
            <pc:sldMk cId="0" sldId="278"/>
            <ac:spMk id="12" creationId="{00000000-0000-0000-0000-000000000000}"/>
          </ac:spMkLst>
        </pc:spChg>
        <pc:spChg chg="mod">
          <ac:chgData name="Cauã Barros" userId="e8a6d9075dcb92b3" providerId="LiveId" clId="{CBF1908E-05F9-4304-B6ED-E8206AF38529}" dt="2025-06-09T17:07:37.319" v="6660" actId="20577"/>
          <ac:spMkLst>
            <pc:docMk/>
            <pc:sldMk cId="0" sldId="278"/>
            <ac:spMk id="18" creationId="{00000000-0000-0000-0000-000000000000}"/>
          </ac:spMkLst>
        </pc:spChg>
        <pc:spChg chg="mod">
          <ac:chgData name="Cauã Barros" userId="e8a6d9075dcb92b3" providerId="LiveId" clId="{CBF1908E-05F9-4304-B6ED-E8206AF38529}" dt="2025-06-09T20:21:17.288" v="7182" actId="12"/>
          <ac:spMkLst>
            <pc:docMk/>
            <pc:sldMk cId="0" sldId="278"/>
            <ac:spMk id="19" creationId="{00000000-0000-0000-0000-000000000000}"/>
          </ac:spMkLst>
        </pc:spChg>
        <pc:spChg chg="mod">
          <ac:chgData name="Cauã Barros" userId="e8a6d9075dcb92b3" providerId="LiveId" clId="{CBF1908E-05F9-4304-B6ED-E8206AF38529}" dt="2025-06-09T17:08:09.676" v="6685" actId="20577"/>
          <ac:spMkLst>
            <pc:docMk/>
            <pc:sldMk cId="0" sldId="278"/>
            <ac:spMk id="22" creationId="{00000000-0000-0000-0000-000000000000}"/>
          </ac:spMkLst>
        </pc:spChg>
        <pc:spChg chg="mod">
          <ac:chgData name="Cauã Barros" userId="e8a6d9075dcb92b3" providerId="LiveId" clId="{CBF1908E-05F9-4304-B6ED-E8206AF38529}" dt="2025-06-09T20:20:19.693" v="7175" actId="12"/>
          <ac:spMkLst>
            <pc:docMk/>
            <pc:sldMk cId="0" sldId="278"/>
            <ac:spMk id="23" creationId="{00000000-0000-0000-0000-000000000000}"/>
          </ac:spMkLst>
        </pc:spChg>
        <pc:spChg chg="mod">
          <ac:chgData name="Cauã Barros" userId="e8a6d9075dcb92b3" providerId="LiveId" clId="{CBF1908E-05F9-4304-B6ED-E8206AF38529}" dt="2025-06-09T17:08:37.866" v="6701" actId="14100"/>
          <ac:spMkLst>
            <pc:docMk/>
            <pc:sldMk cId="0" sldId="278"/>
            <ac:spMk id="24" creationId="{00000000-0000-0000-0000-000000000000}"/>
          </ac:spMkLst>
        </pc:spChg>
        <pc:spChg chg="mod">
          <ac:chgData name="Cauã Barros" userId="e8a6d9075dcb92b3" providerId="LiveId" clId="{CBF1908E-05F9-4304-B6ED-E8206AF38529}" dt="2025-06-09T20:20:08.201" v="7173" actId="2711"/>
          <ac:spMkLst>
            <pc:docMk/>
            <pc:sldMk cId="0" sldId="278"/>
            <ac:spMk id="25" creationId="{00000000-0000-0000-0000-000000000000}"/>
          </ac:spMkLst>
        </pc:spChg>
        <pc:spChg chg="mod">
          <ac:chgData name="Cauã Barros" userId="e8a6d9075dcb92b3" providerId="LiveId" clId="{CBF1908E-05F9-4304-B6ED-E8206AF38529}" dt="2025-06-07T22:39:27.394" v="4876" actId="1076"/>
          <ac:spMkLst>
            <pc:docMk/>
            <pc:sldMk cId="0" sldId="278"/>
            <ac:spMk id="27" creationId="{00000000-0000-0000-0000-000000000000}"/>
          </ac:spMkLst>
        </pc:spChg>
        <pc:spChg chg="add mod ord">
          <ac:chgData name="Cauã Barros" userId="e8a6d9075dcb92b3" providerId="LiveId" clId="{CBF1908E-05F9-4304-B6ED-E8206AF38529}" dt="2025-06-07T22:39:07.848" v="4875" actId="1076"/>
          <ac:spMkLst>
            <pc:docMk/>
            <pc:sldMk cId="0" sldId="278"/>
            <ac:spMk id="30" creationId="{90939E36-47A0-E726-9540-E2D280C3194F}"/>
          </ac:spMkLst>
        </pc:spChg>
        <pc:spChg chg="add mod">
          <ac:chgData name="Cauã Barros" userId="e8a6d9075dcb92b3" providerId="LiveId" clId="{CBF1908E-05F9-4304-B6ED-E8206AF38529}" dt="2025-06-07T22:38:59.196" v="4873" actId="1076"/>
          <ac:spMkLst>
            <pc:docMk/>
            <pc:sldMk cId="0" sldId="278"/>
            <ac:spMk id="31" creationId="{B789E22E-2559-0D71-00D0-A379B097F60C}"/>
          </ac:spMkLst>
        </pc:spChg>
        <pc:spChg chg="mod">
          <ac:chgData name="Cauã Barros" userId="e8a6d9075dcb92b3" providerId="LiveId" clId="{CBF1908E-05F9-4304-B6ED-E8206AF38529}" dt="2025-06-09T00:04:35.763" v="5997" actId="207"/>
          <ac:spMkLst>
            <pc:docMk/>
            <pc:sldMk cId="0" sldId="278"/>
            <ac:spMk id="33" creationId="{2848573B-8B43-154B-CF08-30AB8FB654F0}"/>
          </ac:spMkLst>
        </pc:spChg>
        <pc:spChg chg="add mod">
          <ac:chgData name="Cauã Barros" userId="e8a6d9075dcb92b3" providerId="LiveId" clId="{CBF1908E-05F9-4304-B6ED-E8206AF38529}" dt="2025-06-09T20:11:51.225" v="7124" actId="14100"/>
          <ac:spMkLst>
            <pc:docMk/>
            <pc:sldMk cId="0" sldId="278"/>
            <ac:spMk id="34" creationId="{0415E9D0-050D-6F1D-8426-B89ADE67E7AD}"/>
          </ac:spMkLst>
        </pc:spChg>
        <pc:spChg chg="add mod">
          <ac:chgData name="Cauã Barros" userId="e8a6d9075dcb92b3" providerId="LiveId" clId="{CBF1908E-05F9-4304-B6ED-E8206AF38529}" dt="2025-06-09T20:11:42.718" v="7123" actId="1076"/>
          <ac:spMkLst>
            <pc:docMk/>
            <pc:sldMk cId="0" sldId="278"/>
            <ac:spMk id="36" creationId="{24488922-10F9-5242-DF5B-99549984BD45}"/>
          </ac:spMkLst>
        </pc:spChg>
        <pc:spChg chg="add mod">
          <ac:chgData name="Cauã Barros" userId="e8a6d9075dcb92b3" providerId="LiveId" clId="{CBF1908E-05F9-4304-B6ED-E8206AF38529}" dt="2025-06-09T20:13:35.003" v="7138" actId="1076"/>
          <ac:spMkLst>
            <pc:docMk/>
            <pc:sldMk cId="0" sldId="278"/>
            <ac:spMk id="39" creationId="{54403A62-A4BC-0A16-F418-F517E5C8C2D3}"/>
          </ac:spMkLst>
        </pc:spChg>
        <pc:grpChg chg="mod">
          <ac:chgData name="Cauã Barros" userId="e8a6d9075dcb92b3" providerId="LiveId" clId="{CBF1908E-05F9-4304-B6ED-E8206AF38529}" dt="2025-06-07T22:40:14.173" v="4879" actId="1076"/>
          <ac:grpSpMkLst>
            <pc:docMk/>
            <pc:sldMk cId="0" sldId="278"/>
            <ac:grpSpMk id="2" creationId="{00000000-0000-0000-0000-000000000000}"/>
          </ac:grpSpMkLst>
        </pc:grpChg>
        <pc:grpChg chg="mod">
          <ac:chgData name="Cauã Barros" userId="e8a6d9075dcb92b3" providerId="LiveId" clId="{CBF1908E-05F9-4304-B6ED-E8206AF38529}" dt="2025-06-07T22:40:14.173" v="4879" actId="1076"/>
          <ac:grpSpMkLst>
            <pc:docMk/>
            <pc:sldMk cId="0" sldId="278"/>
            <ac:grpSpMk id="5" creationId="{00000000-0000-0000-0000-000000000000}"/>
          </ac:grpSpMkLst>
        </pc:grpChg>
        <pc:grpChg chg="mod">
          <ac:chgData name="Cauã Barros" userId="e8a6d9075dcb92b3" providerId="LiveId" clId="{CBF1908E-05F9-4304-B6ED-E8206AF38529}" dt="2025-06-07T22:40:14.173" v="4879" actId="1076"/>
          <ac:grpSpMkLst>
            <pc:docMk/>
            <pc:sldMk cId="0" sldId="278"/>
            <ac:grpSpMk id="11" creationId="{00000000-0000-0000-0000-000000000000}"/>
          </ac:grpSpMkLst>
        </pc:grpChg>
        <pc:picChg chg="add mod">
          <ac:chgData name="Cauã Barros" userId="e8a6d9075dcb92b3" providerId="LiveId" clId="{CBF1908E-05F9-4304-B6ED-E8206AF38529}" dt="2025-06-07T22:54:25.511" v="5005"/>
          <ac:picMkLst>
            <pc:docMk/>
            <pc:sldMk cId="0" sldId="278"/>
            <ac:picMk id="32" creationId="{6F6CA993-82DD-2C19-0F98-EF7FA291D4DC}"/>
          </ac:picMkLst>
        </pc:picChg>
      </pc:sldChg>
      <pc:sldChg chg="addSp modSp new mod ord">
        <pc:chgData name="Cauã Barros" userId="e8a6d9075dcb92b3" providerId="LiveId" clId="{CBF1908E-05F9-4304-B6ED-E8206AF38529}" dt="2025-06-10T03:21:35.214" v="7396" actId="14100"/>
        <pc:sldMkLst>
          <pc:docMk/>
          <pc:sldMk cId="1447512010" sldId="279"/>
        </pc:sldMkLst>
        <pc:spChg chg="mod">
          <ac:chgData name="Cauã Barros" userId="e8a6d9075dcb92b3" providerId="LiveId" clId="{CBF1908E-05F9-4304-B6ED-E8206AF38529}" dt="2025-06-10T03:21:35.214" v="7396" actId="14100"/>
          <ac:spMkLst>
            <pc:docMk/>
            <pc:sldMk cId="1447512010" sldId="279"/>
            <ac:spMk id="2" creationId="{9677EC86-CDB0-9C15-8B03-1A90CCB56F01}"/>
          </ac:spMkLst>
        </pc:spChg>
        <pc:spChg chg="mod">
          <ac:chgData name="Cauã Barros" userId="e8a6d9075dcb92b3" providerId="LiveId" clId="{CBF1908E-05F9-4304-B6ED-E8206AF38529}" dt="2025-06-10T02:53:40.471" v="7374" actId="1076"/>
          <ac:spMkLst>
            <pc:docMk/>
            <pc:sldMk cId="1447512010" sldId="279"/>
            <ac:spMk id="3" creationId="{3A8C3232-070B-F026-525D-DE6F6DA45CB9}"/>
          </ac:spMkLst>
        </pc:spChg>
        <pc:spChg chg="mod">
          <ac:chgData name="Cauã Barros" userId="e8a6d9075dcb92b3" providerId="LiveId" clId="{CBF1908E-05F9-4304-B6ED-E8206AF38529}" dt="2025-06-10T02:52:06.550" v="7358"/>
          <ac:spMkLst>
            <pc:docMk/>
            <pc:sldMk cId="1447512010" sldId="279"/>
            <ac:spMk id="8" creationId="{AD6F4F58-EB06-253A-9471-3A0698132012}"/>
          </ac:spMkLst>
        </pc:spChg>
        <pc:spChg chg="add mod">
          <ac:chgData name="Cauã Barros" userId="e8a6d9075dcb92b3" providerId="LiveId" clId="{CBF1908E-05F9-4304-B6ED-E8206AF38529}" dt="2025-06-10T02:52:12.686" v="7359" actId="164"/>
          <ac:spMkLst>
            <pc:docMk/>
            <pc:sldMk cId="1447512010" sldId="279"/>
            <ac:spMk id="9" creationId="{2BCD9FB9-15A6-B9DD-4CCB-DE76B691B0F1}"/>
          </ac:spMkLst>
        </pc:spChg>
        <pc:spChg chg="add mod ord">
          <ac:chgData name="Cauã Barros" userId="e8a6d9075dcb92b3" providerId="LiveId" clId="{CBF1908E-05F9-4304-B6ED-E8206AF38529}" dt="2025-06-10T03:21:28.695" v="7395" actId="167"/>
          <ac:spMkLst>
            <pc:docMk/>
            <pc:sldMk cId="1447512010" sldId="279"/>
            <ac:spMk id="11" creationId="{DCC5F114-EC6F-710B-641C-B3AD46432733}"/>
          </ac:spMkLst>
        </pc:spChg>
        <pc:grpChg chg="add mod">
          <ac:chgData name="Cauã Barros" userId="e8a6d9075dcb92b3" providerId="LiveId" clId="{CBF1908E-05F9-4304-B6ED-E8206AF38529}" dt="2025-06-10T02:52:12.686" v="7359" actId="164"/>
          <ac:grpSpMkLst>
            <pc:docMk/>
            <pc:sldMk cId="1447512010" sldId="279"/>
            <ac:grpSpMk id="6" creationId="{EFCC0251-EE8A-93A2-9BDF-F8A419989044}"/>
          </ac:grpSpMkLst>
        </pc:grpChg>
        <pc:grpChg chg="add mod ord">
          <ac:chgData name="Cauã Barros" userId="e8a6d9075dcb92b3" providerId="LiveId" clId="{CBF1908E-05F9-4304-B6ED-E8206AF38529}" dt="2025-06-10T03:21:24.888" v="7394" actId="167"/>
          <ac:grpSpMkLst>
            <pc:docMk/>
            <pc:sldMk cId="1447512010" sldId="279"/>
            <ac:grpSpMk id="10" creationId="{1862FDEC-F446-84F8-0558-88E6C1F1CC89}"/>
          </ac:grpSpMkLst>
        </pc:grpChg>
      </pc:sldChg>
      <pc:sldChg chg="addSp delSp modSp add mod ord modTransition modClrScheme chgLayout">
        <pc:chgData name="Cauã Barros" userId="e8a6d9075dcb92b3" providerId="LiveId" clId="{CBF1908E-05F9-4304-B6ED-E8206AF38529}" dt="2025-06-09T19:37:29.655" v="6970" actId="478"/>
        <pc:sldMkLst>
          <pc:docMk/>
          <pc:sldMk cId="0" sldId="280"/>
        </pc:sldMkLst>
        <pc:spChg chg="mod">
          <ac:chgData name="Cauã Barros" userId="e8a6d9075dcb92b3" providerId="LiveId" clId="{CBF1908E-05F9-4304-B6ED-E8206AF38529}" dt="2025-06-07T22:43:55.964" v="4963" actId="20577"/>
          <ac:spMkLst>
            <pc:docMk/>
            <pc:sldMk cId="0" sldId="280"/>
            <ac:spMk id="10" creationId="{00000000-0000-0000-0000-000000000000}"/>
          </ac:spMkLst>
        </pc:spChg>
        <pc:spChg chg="add mod">
          <ac:chgData name="Cauã Barros" userId="e8a6d9075dcb92b3" providerId="LiveId" clId="{CBF1908E-05F9-4304-B6ED-E8206AF38529}" dt="2025-06-09T19:34:56.708" v="6928"/>
          <ac:spMkLst>
            <pc:docMk/>
            <pc:sldMk cId="0" sldId="280"/>
            <ac:spMk id="13" creationId="{C12CE8DA-03D3-D701-A89A-703BD07AEDF0}"/>
          </ac:spMkLst>
        </pc:spChg>
        <pc:spChg chg="add mod ord">
          <ac:chgData name="Cauã Barros" userId="e8a6d9075dcb92b3" providerId="LiveId" clId="{CBF1908E-05F9-4304-B6ED-E8206AF38529}" dt="2025-06-07T22:55:31.392" v="5011" actId="167"/>
          <ac:spMkLst>
            <pc:docMk/>
            <pc:sldMk cId="0" sldId="280"/>
            <ac:spMk id="14" creationId="{C62B8D9F-6F83-7E91-2D05-F876E15BBF3E}"/>
          </ac:spMkLst>
        </pc:spChg>
        <pc:spChg chg="mod">
          <ac:chgData name="Cauã Barros" userId="e8a6d9075dcb92b3" providerId="LiveId" clId="{CBF1908E-05F9-4304-B6ED-E8206AF38529}" dt="2025-06-09T00:04:11.024" v="5996" actId="207"/>
          <ac:spMkLst>
            <pc:docMk/>
            <pc:sldMk cId="0" sldId="280"/>
            <ac:spMk id="23" creationId="{68CF0A72-FC0B-A3A1-A4CE-22B7E159CF53}"/>
          </ac:spMkLst>
        </pc:spChg>
        <pc:grpChg chg="ord">
          <ac:chgData name="Cauã Barros" userId="e8a6d9075dcb92b3" providerId="LiveId" clId="{CBF1908E-05F9-4304-B6ED-E8206AF38529}" dt="2025-06-07T22:55:26.568" v="5010" actId="167"/>
          <ac:grpSpMkLst>
            <pc:docMk/>
            <pc:sldMk cId="0" sldId="280"/>
            <ac:grpSpMk id="2" creationId="{00000000-0000-0000-0000-000000000000}"/>
          </ac:grpSpMkLst>
        </pc:grpChg>
        <pc:grpChg chg="ord">
          <ac:chgData name="Cauã Barros" userId="e8a6d9075dcb92b3" providerId="LiveId" clId="{CBF1908E-05F9-4304-B6ED-E8206AF38529}" dt="2025-06-07T22:55:26.568" v="5010" actId="167"/>
          <ac:grpSpMkLst>
            <pc:docMk/>
            <pc:sldMk cId="0" sldId="280"/>
            <ac:grpSpMk id="5" creationId="{00000000-0000-0000-0000-000000000000}"/>
          </ac:grpSpMkLst>
        </pc:grpChg>
        <pc:grpChg chg="add mod ord">
          <ac:chgData name="Cauã Barros" userId="e8a6d9075dcb92b3" providerId="LiveId" clId="{CBF1908E-05F9-4304-B6ED-E8206AF38529}" dt="2025-06-09T19:36:13.319" v="6947" actId="171"/>
          <ac:grpSpMkLst>
            <pc:docMk/>
            <pc:sldMk cId="0" sldId="280"/>
            <ac:grpSpMk id="12" creationId="{889B2723-C499-F199-C150-AC566667DE19}"/>
          </ac:grpSpMkLst>
        </pc:grpChg>
      </pc:sldChg>
      <pc:sldChg chg="delSp modSp add del mod ord">
        <pc:chgData name="Cauã Barros" userId="e8a6d9075dcb92b3" providerId="LiveId" clId="{CBF1908E-05F9-4304-B6ED-E8206AF38529}" dt="2025-06-09T02:10:46.244" v="6440" actId="47"/>
        <pc:sldMkLst>
          <pc:docMk/>
          <pc:sldMk cId="3573245868" sldId="281"/>
        </pc:sldMkLst>
      </pc:sldChg>
      <pc:sldChg chg="delSp new del mod">
        <pc:chgData name="Cauã Barros" userId="e8a6d9075dcb92b3" providerId="LiveId" clId="{CBF1908E-05F9-4304-B6ED-E8206AF38529}" dt="2025-06-07T22:47:27.827" v="4980" actId="47"/>
        <pc:sldMkLst>
          <pc:docMk/>
          <pc:sldMk cId="3792488148" sldId="281"/>
        </pc:sldMkLst>
      </pc:sldChg>
      <pc:sldChg chg="new del">
        <pc:chgData name="Cauã Barros" userId="e8a6d9075dcb92b3" providerId="LiveId" clId="{CBF1908E-05F9-4304-B6ED-E8206AF38529}" dt="2025-06-09T02:03:39.002" v="6318" actId="680"/>
        <pc:sldMkLst>
          <pc:docMk/>
          <pc:sldMk cId="1775179815" sldId="282"/>
        </pc:sldMkLst>
      </pc:sldChg>
      <pc:sldChg chg="new del">
        <pc:chgData name="Cauã Barros" userId="e8a6d9075dcb92b3" providerId="LiveId" clId="{CBF1908E-05F9-4304-B6ED-E8206AF38529}" dt="2025-06-09T00:05:26.999" v="6004" actId="680"/>
        <pc:sldMkLst>
          <pc:docMk/>
          <pc:sldMk cId="1776476847" sldId="282"/>
        </pc:sldMkLst>
      </pc:sldChg>
      <pc:sldChg chg="add del">
        <pc:chgData name="Cauã Barros" userId="e8a6d9075dcb92b3" providerId="LiveId" clId="{CBF1908E-05F9-4304-B6ED-E8206AF38529}" dt="2025-06-09T00:13:24.525" v="6197"/>
        <pc:sldMkLst>
          <pc:docMk/>
          <pc:sldMk cId="3110075454" sldId="282"/>
        </pc:sldMkLst>
      </pc:sldChg>
      <pc:sldChg chg="addSp delSp modSp add mod">
        <pc:chgData name="Cauã Barros" userId="e8a6d9075dcb92b3" providerId="LiveId" clId="{CBF1908E-05F9-4304-B6ED-E8206AF38529}" dt="2025-06-09T20:31:02.224" v="7202" actId="14100"/>
        <pc:sldMkLst>
          <pc:docMk/>
          <pc:sldMk cId="3163103224" sldId="282"/>
        </pc:sldMkLst>
        <pc:spChg chg="mod">
          <ac:chgData name="Cauã Barros" userId="e8a6d9075dcb92b3" providerId="LiveId" clId="{CBF1908E-05F9-4304-B6ED-E8206AF38529}" dt="2025-06-09T02:07:24.295" v="6395" actId="1076"/>
          <ac:spMkLst>
            <pc:docMk/>
            <pc:sldMk cId="3163103224" sldId="282"/>
            <ac:spMk id="2" creationId="{301022EF-47FF-4CCE-9C5F-C834D036B5E0}"/>
          </ac:spMkLst>
        </pc:spChg>
        <pc:spChg chg="add del mod">
          <ac:chgData name="Cauã Barros" userId="e8a6d9075dcb92b3" providerId="LiveId" clId="{CBF1908E-05F9-4304-B6ED-E8206AF38529}" dt="2025-06-09T20:31:02.224" v="7202" actId="14100"/>
          <ac:spMkLst>
            <pc:docMk/>
            <pc:sldMk cId="3163103224" sldId="282"/>
            <ac:spMk id="3" creationId="{E87A8AE7-7D72-B421-8C42-57C092C984FC}"/>
          </ac:spMkLst>
        </pc:spChg>
        <pc:spChg chg="mod">
          <ac:chgData name="Cauã Barros" userId="e8a6d9075dcb92b3" providerId="LiveId" clId="{CBF1908E-05F9-4304-B6ED-E8206AF38529}" dt="2025-06-09T19:10:28.619" v="6919"/>
          <ac:spMkLst>
            <pc:docMk/>
            <pc:sldMk cId="3163103224" sldId="282"/>
            <ac:spMk id="8" creationId="{629072B1-FEA5-B1F3-3438-5203C7ED373A}"/>
          </ac:spMkLst>
        </pc:spChg>
        <pc:spChg chg="mod">
          <ac:chgData name="Cauã Barros" userId="e8a6d9075dcb92b3" providerId="LiveId" clId="{CBF1908E-05F9-4304-B6ED-E8206AF38529}" dt="2025-06-09T20:30:56.550" v="7201" actId="1076"/>
          <ac:spMkLst>
            <pc:docMk/>
            <pc:sldMk cId="3163103224" sldId="282"/>
            <ac:spMk id="9" creationId="{C68EA496-798D-02F6-9C12-EE1EFE022D8D}"/>
          </ac:spMkLst>
        </pc:spChg>
        <pc:spChg chg="mod">
          <ac:chgData name="Cauã Barros" userId="e8a6d9075dcb92b3" providerId="LiveId" clId="{CBF1908E-05F9-4304-B6ED-E8206AF38529}" dt="2025-06-09T02:06:20.364" v="6386" actId="1076"/>
          <ac:spMkLst>
            <pc:docMk/>
            <pc:sldMk cId="3163103224" sldId="282"/>
            <ac:spMk id="14" creationId="{4B67CFAE-F257-B01A-7418-841BB333E99E}"/>
          </ac:spMkLst>
        </pc:spChg>
        <pc:spChg chg="mod">
          <ac:chgData name="Cauã Barros" userId="e8a6d9075dcb92b3" providerId="LiveId" clId="{CBF1908E-05F9-4304-B6ED-E8206AF38529}" dt="2025-06-09T02:08:53.471" v="6414" actId="1076"/>
          <ac:spMkLst>
            <pc:docMk/>
            <pc:sldMk cId="3163103224" sldId="282"/>
            <ac:spMk id="15" creationId="{AD18560B-2EFD-BA60-D2F4-8119A59C6F68}"/>
          </ac:spMkLst>
        </pc:spChg>
        <pc:grpChg chg="add mod">
          <ac:chgData name="Cauã Barros" userId="e8a6d9075dcb92b3" providerId="LiveId" clId="{CBF1908E-05F9-4304-B6ED-E8206AF38529}" dt="2025-06-09T19:10:28.619" v="6919"/>
          <ac:grpSpMkLst>
            <pc:docMk/>
            <pc:sldMk cId="3163103224" sldId="282"/>
            <ac:grpSpMk id="7" creationId="{7FFB4842-704D-7AC4-E142-965A482B49C9}"/>
          </ac:grpSpMkLst>
        </pc:grpChg>
      </pc:sldChg>
      <pc:sldChg chg="addSp modSp new del mod ord">
        <pc:chgData name="Cauã Barros" userId="e8a6d9075dcb92b3" providerId="LiveId" clId="{CBF1908E-05F9-4304-B6ED-E8206AF38529}" dt="2025-06-10T04:04:33.219" v="7726" actId="47"/>
        <pc:sldMkLst>
          <pc:docMk/>
          <pc:sldMk cId="949397179" sldId="283"/>
        </pc:sldMkLst>
      </pc:sldChg>
      <pc:sldChg chg="addSp delSp modSp mod">
        <pc:chgData name="Cauã Barros" userId="e8a6d9075dcb92b3" providerId="LiveId" clId="{CBF1908E-05F9-4304-B6ED-E8206AF38529}" dt="2025-06-09T20:28:12.833" v="7183" actId="171"/>
        <pc:sldMkLst>
          <pc:docMk/>
          <pc:sldMk cId="109414313" sldId="284"/>
        </pc:sldMkLst>
        <pc:spChg chg="mod">
          <ac:chgData name="Cauã Barros" userId="e8a6d9075dcb92b3" providerId="LiveId" clId="{CBF1908E-05F9-4304-B6ED-E8206AF38529}" dt="2025-06-09T19:36:25.836" v="6950"/>
          <ac:spMkLst>
            <pc:docMk/>
            <pc:sldMk cId="109414313" sldId="284"/>
            <ac:spMk id="12" creationId="{6F291B1D-8B1D-D3E0-5D56-E229E012482F}"/>
          </ac:spMkLst>
        </pc:spChg>
        <pc:grpChg chg="add mod ord">
          <ac:chgData name="Cauã Barros" userId="e8a6d9075dcb92b3" providerId="LiveId" clId="{CBF1908E-05F9-4304-B6ED-E8206AF38529}" dt="2025-06-09T20:28:12.833" v="7183" actId="171"/>
          <ac:grpSpMkLst>
            <pc:docMk/>
            <pc:sldMk cId="109414313" sldId="284"/>
            <ac:grpSpMk id="11" creationId="{BFC09084-AD19-8199-F8F5-3E4D8CB21432}"/>
          </ac:grpSpMkLst>
        </pc:grpChg>
      </pc:sldChg>
      <pc:sldChg chg="addSp delSp modSp mod">
        <pc:chgData name="Cauã Barros" userId="e8a6d9075dcb92b3" providerId="LiveId" clId="{CBF1908E-05F9-4304-B6ED-E8206AF38529}" dt="2025-06-09T19:37:21.646" v="6967" actId="478"/>
        <pc:sldMkLst>
          <pc:docMk/>
          <pc:sldMk cId="3086146184" sldId="285"/>
        </pc:sldMkLst>
        <pc:spChg chg="mod">
          <ac:chgData name="Cauã Barros" userId="e8a6d9075dcb92b3" providerId="LiveId" clId="{CBF1908E-05F9-4304-B6ED-E8206AF38529}" dt="2025-06-09T19:36:33.916" v="6954"/>
          <ac:spMkLst>
            <pc:docMk/>
            <pc:sldMk cId="3086146184" sldId="285"/>
            <ac:spMk id="12" creationId="{AF33AD01-6F95-4BD7-94D8-D212D8D5787F}"/>
          </ac:spMkLst>
        </pc:spChg>
        <pc:grpChg chg="add mod ord">
          <ac:chgData name="Cauã Barros" userId="e8a6d9075dcb92b3" providerId="LiveId" clId="{CBF1908E-05F9-4304-B6ED-E8206AF38529}" dt="2025-06-09T19:36:37.545" v="6955" actId="171"/>
          <ac:grpSpMkLst>
            <pc:docMk/>
            <pc:sldMk cId="3086146184" sldId="285"/>
            <ac:grpSpMk id="11" creationId="{FB0BEEB0-E86D-0471-23B9-F6BBAA618C64}"/>
          </ac:grpSpMkLst>
        </pc:grpChg>
      </pc:sldChg>
      <pc:sldChg chg="addSp delSp modSp mod">
        <pc:chgData name="Cauã Barros" userId="e8a6d9075dcb92b3" providerId="LiveId" clId="{CBF1908E-05F9-4304-B6ED-E8206AF38529}" dt="2025-06-09T19:37:19.646" v="6966" actId="478"/>
        <pc:sldMkLst>
          <pc:docMk/>
          <pc:sldMk cId="1225600811" sldId="286"/>
        </pc:sldMkLst>
        <pc:spChg chg="mod">
          <ac:chgData name="Cauã Barros" userId="e8a6d9075dcb92b3" providerId="LiveId" clId="{CBF1908E-05F9-4304-B6ED-E8206AF38529}" dt="2025-06-09T19:36:48.073" v="6958"/>
          <ac:spMkLst>
            <pc:docMk/>
            <pc:sldMk cId="1225600811" sldId="286"/>
            <ac:spMk id="12" creationId="{FAB649F4-7D46-096C-19C7-EE0AF4B01725}"/>
          </ac:spMkLst>
        </pc:spChg>
        <pc:grpChg chg="add mod ord">
          <ac:chgData name="Cauã Barros" userId="e8a6d9075dcb92b3" providerId="LiveId" clId="{CBF1908E-05F9-4304-B6ED-E8206AF38529}" dt="2025-06-09T19:36:55.327" v="6961" actId="171"/>
          <ac:grpSpMkLst>
            <pc:docMk/>
            <pc:sldMk cId="1225600811" sldId="286"/>
            <ac:grpSpMk id="11" creationId="{1617918F-E711-FA5D-969F-899E672E84D1}"/>
          </ac:grpSpMkLst>
        </pc:grpChg>
      </pc:sldChg>
      <pc:sldChg chg="addSp delSp modSp mod">
        <pc:chgData name="Cauã Barros" userId="e8a6d9075dcb92b3" providerId="LiveId" clId="{CBF1908E-05F9-4304-B6ED-E8206AF38529}" dt="2025-06-09T19:37:17.634" v="6965" actId="478"/>
        <pc:sldMkLst>
          <pc:docMk/>
          <pc:sldMk cId="158060473" sldId="287"/>
        </pc:sldMkLst>
        <pc:spChg chg="mod">
          <ac:chgData name="Cauã Barros" userId="e8a6d9075dcb92b3" providerId="LiveId" clId="{CBF1908E-05F9-4304-B6ED-E8206AF38529}" dt="2025-06-09T19:37:02.653" v="6963"/>
          <ac:spMkLst>
            <pc:docMk/>
            <pc:sldMk cId="158060473" sldId="287"/>
            <ac:spMk id="12" creationId="{D6AE9C0F-75D6-36E1-EB80-4391FB545A95}"/>
          </ac:spMkLst>
        </pc:spChg>
        <pc:grpChg chg="add mod ord">
          <ac:chgData name="Cauã Barros" userId="e8a6d9075dcb92b3" providerId="LiveId" clId="{CBF1908E-05F9-4304-B6ED-E8206AF38529}" dt="2025-06-09T19:37:08.388" v="6964" actId="171"/>
          <ac:grpSpMkLst>
            <pc:docMk/>
            <pc:sldMk cId="158060473" sldId="287"/>
            <ac:grpSpMk id="11" creationId="{83E4FA7B-09F9-56FA-561D-E49CCC70C5FB}"/>
          </ac:grpSpMkLst>
        </pc:grpChg>
      </pc:sldChg>
      <pc:sldChg chg="addSp delSp modSp mod">
        <pc:chgData name="Cauã Barros" userId="e8a6d9075dcb92b3" providerId="LiveId" clId="{CBF1908E-05F9-4304-B6ED-E8206AF38529}" dt="2025-06-09T19:37:25.926" v="6968" actId="478"/>
        <pc:sldMkLst>
          <pc:docMk/>
          <pc:sldMk cId="840799001" sldId="288"/>
        </pc:sldMkLst>
      </pc:sldChg>
      <pc:sldChg chg="addSp modSp mod">
        <pc:chgData name="Cauã Barros" userId="e8a6d9075dcb92b3" providerId="LiveId" clId="{CBF1908E-05F9-4304-B6ED-E8206AF38529}" dt="2025-06-10T04:06:35.901" v="7751" actId="167"/>
        <pc:sldMkLst>
          <pc:docMk/>
          <pc:sldMk cId="2403549051" sldId="289"/>
        </pc:sldMkLst>
        <pc:spChg chg="add mod ord">
          <ac:chgData name="Cauã Barros" userId="e8a6d9075dcb92b3" providerId="LiveId" clId="{CBF1908E-05F9-4304-B6ED-E8206AF38529}" dt="2025-06-10T04:06:35.901" v="7751" actId="167"/>
          <ac:spMkLst>
            <pc:docMk/>
            <pc:sldMk cId="2403549051" sldId="289"/>
            <ac:spMk id="8" creationId="{AF78B901-4C93-8188-7C72-D75F275F27B4}"/>
          </ac:spMkLst>
        </pc:spChg>
        <pc:spChg chg="mod">
          <ac:chgData name="Cauã Barros" userId="e8a6d9075dcb92b3" providerId="LiveId" clId="{CBF1908E-05F9-4304-B6ED-E8206AF38529}" dt="2025-06-10T04:06:33.692" v="7750"/>
          <ac:spMkLst>
            <pc:docMk/>
            <pc:sldMk cId="2403549051" sldId="289"/>
            <ac:spMk id="11" creationId="{B1AD9CD8-2009-987E-651D-CC960A61901B}"/>
          </ac:spMkLst>
        </pc:spChg>
        <pc:spChg chg="mod">
          <ac:chgData name="Cauã Barros" userId="e8a6d9075dcb92b3" providerId="LiveId" clId="{CBF1908E-05F9-4304-B6ED-E8206AF38529}" dt="2025-06-10T04:06:33.692" v="7750"/>
          <ac:spMkLst>
            <pc:docMk/>
            <pc:sldMk cId="2403549051" sldId="289"/>
            <ac:spMk id="12" creationId="{769DB031-3CE4-8FB0-7610-48CB35E9D434}"/>
          </ac:spMkLst>
        </pc:spChg>
        <pc:grpChg chg="add mod ord">
          <ac:chgData name="Cauã Barros" userId="e8a6d9075dcb92b3" providerId="LiveId" clId="{CBF1908E-05F9-4304-B6ED-E8206AF38529}" dt="2025-06-10T04:06:35.901" v="7751" actId="167"/>
          <ac:grpSpMkLst>
            <pc:docMk/>
            <pc:sldMk cId="2403549051" sldId="289"/>
            <ac:grpSpMk id="9" creationId="{C533FCE9-6DEB-CE70-258F-F0C4CE6BAB8D}"/>
          </ac:grpSpMkLst>
        </pc:grpChg>
        <pc:grpChg chg="mod">
          <ac:chgData name="Cauã Barros" userId="e8a6d9075dcb92b3" providerId="LiveId" clId="{CBF1908E-05F9-4304-B6ED-E8206AF38529}" dt="2025-06-10T04:06:33.692" v="7750"/>
          <ac:grpSpMkLst>
            <pc:docMk/>
            <pc:sldMk cId="2403549051" sldId="289"/>
            <ac:grpSpMk id="10" creationId="{4C6589E1-B925-C591-6DFE-789D8DBEA66B}"/>
          </ac:grpSpMkLst>
        </pc:grpChg>
      </pc:sldChg>
      <pc:sldChg chg="addSp modSp mod">
        <pc:chgData name="Cauã Barros" userId="e8a6d9075dcb92b3" providerId="LiveId" clId="{CBF1908E-05F9-4304-B6ED-E8206AF38529}" dt="2025-06-10T04:06:43.646" v="7753" actId="167"/>
        <pc:sldMkLst>
          <pc:docMk/>
          <pc:sldMk cId="51675955" sldId="290"/>
        </pc:sldMkLst>
        <pc:spChg chg="add mod ord">
          <ac:chgData name="Cauã Barros" userId="e8a6d9075dcb92b3" providerId="LiveId" clId="{CBF1908E-05F9-4304-B6ED-E8206AF38529}" dt="2025-06-10T04:06:43.646" v="7753" actId="167"/>
          <ac:spMkLst>
            <pc:docMk/>
            <pc:sldMk cId="51675955" sldId="290"/>
            <ac:spMk id="8" creationId="{B6709622-9E52-4EC2-750D-ADF6AEC10FA6}"/>
          </ac:spMkLst>
        </pc:spChg>
        <pc:spChg chg="mod">
          <ac:chgData name="Cauã Barros" userId="e8a6d9075dcb92b3" providerId="LiveId" clId="{CBF1908E-05F9-4304-B6ED-E8206AF38529}" dt="2025-06-10T04:06:41.250" v="7752"/>
          <ac:spMkLst>
            <pc:docMk/>
            <pc:sldMk cId="51675955" sldId="290"/>
            <ac:spMk id="11" creationId="{1553BC7D-C740-04EE-6E68-FDAD63183222}"/>
          </ac:spMkLst>
        </pc:spChg>
        <pc:spChg chg="mod">
          <ac:chgData name="Cauã Barros" userId="e8a6d9075dcb92b3" providerId="LiveId" clId="{CBF1908E-05F9-4304-B6ED-E8206AF38529}" dt="2025-06-10T04:06:41.250" v="7752"/>
          <ac:spMkLst>
            <pc:docMk/>
            <pc:sldMk cId="51675955" sldId="290"/>
            <ac:spMk id="12" creationId="{CC3CC896-31E8-D8C0-D419-0040694EA03F}"/>
          </ac:spMkLst>
        </pc:spChg>
        <pc:grpChg chg="add mod ord">
          <ac:chgData name="Cauã Barros" userId="e8a6d9075dcb92b3" providerId="LiveId" clId="{CBF1908E-05F9-4304-B6ED-E8206AF38529}" dt="2025-06-10T04:06:43.646" v="7753" actId="167"/>
          <ac:grpSpMkLst>
            <pc:docMk/>
            <pc:sldMk cId="51675955" sldId="290"/>
            <ac:grpSpMk id="9" creationId="{2D821154-D9E2-B92B-E2AF-6A3FCBF3A431}"/>
          </ac:grpSpMkLst>
        </pc:grpChg>
        <pc:grpChg chg="mod">
          <ac:chgData name="Cauã Barros" userId="e8a6d9075dcb92b3" providerId="LiveId" clId="{CBF1908E-05F9-4304-B6ED-E8206AF38529}" dt="2025-06-10T04:06:41.250" v="7752"/>
          <ac:grpSpMkLst>
            <pc:docMk/>
            <pc:sldMk cId="51675955" sldId="290"/>
            <ac:grpSpMk id="10" creationId="{19135B0D-F4E8-6A27-DE70-3C52E5EAB5CF}"/>
          </ac:grpSpMkLst>
        </pc:grpChg>
      </pc:sldChg>
      <pc:sldChg chg="addSp modSp mod">
        <pc:chgData name="Cauã Barros" userId="e8a6d9075dcb92b3" providerId="LiveId" clId="{CBF1908E-05F9-4304-B6ED-E8206AF38529}" dt="2025-06-10T04:06:49.211" v="7755" actId="167"/>
        <pc:sldMkLst>
          <pc:docMk/>
          <pc:sldMk cId="2793339366" sldId="292"/>
        </pc:sldMkLst>
        <pc:spChg chg="add mod ord">
          <ac:chgData name="Cauã Barros" userId="e8a6d9075dcb92b3" providerId="LiveId" clId="{CBF1908E-05F9-4304-B6ED-E8206AF38529}" dt="2025-06-10T04:06:49.211" v="7755" actId="167"/>
          <ac:spMkLst>
            <pc:docMk/>
            <pc:sldMk cId="2793339366" sldId="292"/>
            <ac:spMk id="8" creationId="{B569C5B2-5D2C-E1A6-1335-44A4ABBF5DBD}"/>
          </ac:spMkLst>
        </pc:spChg>
        <pc:spChg chg="mod">
          <ac:chgData name="Cauã Barros" userId="e8a6d9075dcb92b3" providerId="LiveId" clId="{CBF1908E-05F9-4304-B6ED-E8206AF38529}" dt="2025-06-10T04:06:47.173" v="7754"/>
          <ac:spMkLst>
            <pc:docMk/>
            <pc:sldMk cId="2793339366" sldId="292"/>
            <ac:spMk id="11" creationId="{7DADD95C-7507-5465-521F-08B59BDD2070}"/>
          </ac:spMkLst>
        </pc:spChg>
        <pc:spChg chg="mod">
          <ac:chgData name="Cauã Barros" userId="e8a6d9075dcb92b3" providerId="LiveId" clId="{CBF1908E-05F9-4304-B6ED-E8206AF38529}" dt="2025-06-10T04:06:47.173" v="7754"/>
          <ac:spMkLst>
            <pc:docMk/>
            <pc:sldMk cId="2793339366" sldId="292"/>
            <ac:spMk id="12" creationId="{B4125E80-2EF6-F410-A8E4-E5B0F2F677D5}"/>
          </ac:spMkLst>
        </pc:spChg>
        <pc:grpChg chg="add mod ord">
          <ac:chgData name="Cauã Barros" userId="e8a6d9075dcb92b3" providerId="LiveId" clId="{CBF1908E-05F9-4304-B6ED-E8206AF38529}" dt="2025-06-10T04:06:49.211" v="7755" actId="167"/>
          <ac:grpSpMkLst>
            <pc:docMk/>
            <pc:sldMk cId="2793339366" sldId="292"/>
            <ac:grpSpMk id="9" creationId="{D59B7A1E-AA53-FB52-6899-D7718CACB77D}"/>
          </ac:grpSpMkLst>
        </pc:grpChg>
        <pc:grpChg chg="mod">
          <ac:chgData name="Cauã Barros" userId="e8a6d9075dcb92b3" providerId="LiveId" clId="{CBF1908E-05F9-4304-B6ED-E8206AF38529}" dt="2025-06-10T04:06:47.173" v="7754"/>
          <ac:grpSpMkLst>
            <pc:docMk/>
            <pc:sldMk cId="2793339366" sldId="292"/>
            <ac:grpSpMk id="10" creationId="{E41374BC-D03B-B389-C1BD-56AA5D1E241A}"/>
          </ac:grpSpMkLst>
        </pc:grpChg>
      </pc:sldChg>
      <pc:sldChg chg="addSp delSp modSp mod">
        <pc:chgData name="Cauã Barros" userId="e8a6d9075dcb92b3" providerId="LiveId" clId="{CBF1908E-05F9-4304-B6ED-E8206AF38529}" dt="2025-06-10T03:20:27.702" v="7390"/>
        <pc:sldMkLst>
          <pc:docMk/>
          <pc:sldMk cId="3230028595" sldId="293"/>
        </pc:sldMkLst>
        <pc:spChg chg="mod">
          <ac:chgData name="Cauã Barros" userId="e8a6d9075dcb92b3" providerId="LiveId" clId="{CBF1908E-05F9-4304-B6ED-E8206AF38529}" dt="2025-06-09T20:33:50.267" v="7220" actId="207"/>
          <ac:spMkLst>
            <pc:docMk/>
            <pc:sldMk cId="3230028595" sldId="293"/>
            <ac:spMk id="4" creationId="{D0BDF21D-3AD7-03AA-0172-D0F1D08B1EC7}"/>
          </ac:spMkLst>
        </pc:spChg>
        <pc:spChg chg="add mod ord">
          <ac:chgData name="Cauã Barros" userId="e8a6d9075dcb92b3" providerId="LiveId" clId="{CBF1908E-05F9-4304-B6ED-E8206AF38529}" dt="2025-06-09T17:17:46.019" v="6718" actId="167"/>
          <ac:spMkLst>
            <pc:docMk/>
            <pc:sldMk cId="3230028595" sldId="293"/>
            <ac:spMk id="5" creationId="{93C3A944-2686-6A9C-C07E-A27268A8E544}"/>
          </ac:spMkLst>
        </pc:spChg>
        <pc:spChg chg="add del mod">
          <ac:chgData name="Cauã Barros" userId="e8a6d9075dcb92b3" providerId="LiveId" clId="{CBF1908E-05F9-4304-B6ED-E8206AF38529}" dt="2025-06-09T17:29:08.017" v="6816" actId="1076"/>
          <ac:spMkLst>
            <pc:docMk/>
            <pc:sldMk cId="3230028595" sldId="293"/>
            <ac:spMk id="8" creationId="{0A4EDB03-2E15-3C24-5865-EB78C67EA3F9}"/>
          </ac:spMkLst>
        </pc:spChg>
        <pc:picChg chg="add mod">
          <ac:chgData name="Cauã Barros" userId="e8a6d9075dcb92b3" providerId="LiveId" clId="{CBF1908E-05F9-4304-B6ED-E8206AF38529}" dt="2025-06-10T03:20:27.702" v="7390"/>
          <ac:picMkLst>
            <pc:docMk/>
            <pc:sldMk cId="3230028595" sldId="293"/>
            <ac:picMk id="2" creationId="{044224BA-04BC-82F1-D8D6-065189E7440A}"/>
          </ac:picMkLst>
        </pc:picChg>
        <pc:picChg chg="add mod">
          <ac:chgData name="Cauã Barros" userId="e8a6d9075dcb92b3" providerId="LiveId" clId="{CBF1908E-05F9-4304-B6ED-E8206AF38529}" dt="2025-06-09T20:28:33.086" v="7185" actId="171"/>
          <ac:picMkLst>
            <pc:docMk/>
            <pc:sldMk cId="3230028595" sldId="293"/>
            <ac:picMk id="7" creationId="{AB75058A-5849-DFB0-04A9-652932783EC1}"/>
          </ac:picMkLst>
        </pc:picChg>
        <pc:picChg chg="add del mod">
          <ac:chgData name="Cauã Barros" userId="e8a6d9075dcb92b3" providerId="LiveId" clId="{CBF1908E-05F9-4304-B6ED-E8206AF38529}" dt="2025-06-09T17:29:08.017" v="6816" actId="1076"/>
          <ac:picMkLst>
            <pc:docMk/>
            <pc:sldMk cId="3230028595" sldId="293"/>
            <ac:picMk id="1026" creationId="{5C5C5693-0EC0-A78C-8B9D-5D9B06622778}"/>
          </ac:picMkLst>
        </pc:picChg>
      </pc:sldChg>
      <pc:sldChg chg="addSp delSp modSp add mod">
        <pc:chgData name="Cauã Barros" userId="e8a6d9075dcb92b3" providerId="LiveId" clId="{CBF1908E-05F9-4304-B6ED-E8206AF38529}" dt="2025-06-10T03:20:29.305" v="7391"/>
        <pc:sldMkLst>
          <pc:docMk/>
          <pc:sldMk cId="3271474699" sldId="294"/>
        </pc:sldMkLst>
        <pc:spChg chg="mod">
          <ac:chgData name="Cauã Barros" userId="e8a6d9075dcb92b3" providerId="LiveId" clId="{CBF1908E-05F9-4304-B6ED-E8206AF38529}" dt="2025-06-09T20:33:40.692" v="7218" actId="207"/>
          <ac:spMkLst>
            <pc:docMk/>
            <pc:sldMk cId="3271474699" sldId="294"/>
            <ac:spMk id="4" creationId="{F74AF14C-C28A-3F50-2E3E-99B89F8E02E1}"/>
          </ac:spMkLst>
        </pc:spChg>
        <pc:spChg chg="add del ord">
          <ac:chgData name="Cauã Barros" userId="e8a6d9075dcb92b3" providerId="LiveId" clId="{CBF1908E-05F9-4304-B6ED-E8206AF38529}" dt="2025-06-09T20:32:15.570" v="7205" actId="167"/>
          <ac:spMkLst>
            <pc:docMk/>
            <pc:sldMk cId="3271474699" sldId="294"/>
            <ac:spMk id="5" creationId="{8FBE4F23-0DB6-4F51-949C-9254DB07E3A2}"/>
          </ac:spMkLst>
        </pc:spChg>
        <pc:spChg chg="add mod">
          <ac:chgData name="Cauã Barros" userId="e8a6d9075dcb92b3" providerId="LiveId" clId="{CBF1908E-05F9-4304-B6ED-E8206AF38529}" dt="2025-06-09T17:29:26.062" v="6817" actId="1076"/>
          <ac:spMkLst>
            <pc:docMk/>
            <pc:sldMk cId="3271474699" sldId="294"/>
            <ac:spMk id="11" creationId="{287FBBAC-D922-E8B0-ABCB-FFD26F6D549A}"/>
          </ac:spMkLst>
        </pc:spChg>
        <pc:picChg chg="add mod">
          <ac:chgData name="Cauã Barros" userId="e8a6d9075dcb92b3" providerId="LiveId" clId="{CBF1908E-05F9-4304-B6ED-E8206AF38529}" dt="2025-06-10T03:20:29.305" v="7391"/>
          <ac:picMkLst>
            <pc:docMk/>
            <pc:sldMk cId="3271474699" sldId="294"/>
            <ac:picMk id="2" creationId="{00CCD5DA-A2F0-38CD-C974-2F4AE5759987}"/>
          </ac:picMkLst>
        </pc:picChg>
        <pc:picChg chg="add mod">
          <ac:chgData name="Cauã Barros" userId="e8a6d9075dcb92b3" providerId="LiveId" clId="{CBF1908E-05F9-4304-B6ED-E8206AF38529}" dt="2025-06-09T20:32:11.137" v="7204" actId="167"/>
          <ac:picMkLst>
            <pc:docMk/>
            <pc:sldMk cId="3271474699" sldId="294"/>
            <ac:picMk id="3" creationId="{2A4B060E-06CC-27A8-8507-10D83B3433CD}"/>
          </ac:picMkLst>
        </pc:picChg>
        <pc:picChg chg="add mod">
          <ac:chgData name="Cauã Barros" userId="e8a6d9075dcb92b3" providerId="LiveId" clId="{CBF1908E-05F9-4304-B6ED-E8206AF38529}" dt="2025-06-09T17:29:26.062" v="6817" actId="1076"/>
          <ac:picMkLst>
            <pc:docMk/>
            <pc:sldMk cId="3271474699" sldId="294"/>
            <ac:picMk id="10" creationId="{44C23A23-C01F-20FF-6E85-534B86BE99C4}"/>
          </ac:picMkLst>
        </pc:picChg>
      </pc:sldChg>
      <pc:sldChg chg="add del">
        <pc:chgData name="Cauã Barros" userId="e8a6d9075dcb92b3" providerId="LiveId" clId="{CBF1908E-05F9-4304-B6ED-E8206AF38529}" dt="2025-06-09T17:27:21.206" v="6799" actId="47"/>
        <pc:sldMkLst>
          <pc:docMk/>
          <pc:sldMk cId="1573915787" sldId="295"/>
        </pc:sldMkLst>
      </pc:sldChg>
      <pc:sldChg chg="addSp modSp add mod ord">
        <pc:chgData name="Cauã Barros" userId="e8a6d9075dcb92b3" providerId="LiveId" clId="{CBF1908E-05F9-4304-B6ED-E8206AF38529}" dt="2025-06-10T04:06:55.488" v="7757" actId="167"/>
        <pc:sldMkLst>
          <pc:docMk/>
          <pc:sldMk cId="3721609793" sldId="296"/>
        </pc:sldMkLst>
        <pc:spChg chg="add mod ord">
          <ac:chgData name="Cauã Barros" userId="e8a6d9075dcb92b3" providerId="LiveId" clId="{CBF1908E-05F9-4304-B6ED-E8206AF38529}" dt="2025-06-10T04:06:55.488" v="7757" actId="167"/>
          <ac:spMkLst>
            <pc:docMk/>
            <pc:sldMk cId="3721609793" sldId="296"/>
            <ac:spMk id="6" creationId="{A7B107A6-189D-A82B-F85A-1F22CFF5FC33}"/>
          </ac:spMkLst>
        </pc:spChg>
        <pc:spChg chg="mod">
          <ac:chgData name="Cauã Barros" userId="e8a6d9075dcb92b3" providerId="LiveId" clId="{CBF1908E-05F9-4304-B6ED-E8206AF38529}" dt="2025-06-10T04:06:53.600" v="7756"/>
          <ac:spMkLst>
            <pc:docMk/>
            <pc:sldMk cId="3721609793" sldId="296"/>
            <ac:spMk id="9" creationId="{1A09AC0E-BF05-44EB-FAFE-CD3C72783C36}"/>
          </ac:spMkLst>
        </pc:spChg>
        <pc:spChg chg="mod">
          <ac:chgData name="Cauã Barros" userId="e8a6d9075dcb92b3" providerId="LiveId" clId="{CBF1908E-05F9-4304-B6ED-E8206AF38529}" dt="2025-06-10T04:06:53.600" v="7756"/>
          <ac:spMkLst>
            <pc:docMk/>
            <pc:sldMk cId="3721609793" sldId="296"/>
            <ac:spMk id="10" creationId="{57690993-60EC-7D67-C109-6E6EAD2168BF}"/>
          </ac:spMkLst>
        </pc:spChg>
        <pc:grpChg chg="add mod ord">
          <ac:chgData name="Cauã Barros" userId="e8a6d9075dcb92b3" providerId="LiveId" clId="{CBF1908E-05F9-4304-B6ED-E8206AF38529}" dt="2025-06-10T04:06:55.488" v="7757" actId="167"/>
          <ac:grpSpMkLst>
            <pc:docMk/>
            <pc:sldMk cId="3721609793" sldId="296"/>
            <ac:grpSpMk id="7" creationId="{4D3B4B86-BF82-F602-81BB-D26B976FB26B}"/>
          </ac:grpSpMkLst>
        </pc:grpChg>
        <pc:grpChg chg="mod">
          <ac:chgData name="Cauã Barros" userId="e8a6d9075dcb92b3" providerId="LiveId" clId="{CBF1908E-05F9-4304-B6ED-E8206AF38529}" dt="2025-06-10T04:06:53.600" v="7756"/>
          <ac:grpSpMkLst>
            <pc:docMk/>
            <pc:sldMk cId="3721609793" sldId="296"/>
            <ac:grpSpMk id="8" creationId="{0D5FEE9D-E09A-F3AF-D822-5DE640F2CF14}"/>
          </ac:grpSpMkLst>
        </pc:grpChg>
      </pc:sldChg>
      <pc:sldChg chg="addSp delSp modSp add mod">
        <pc:chgData name="Cauã Barros" userId="e8a6d9075dcb92b3" providerId="LiveId" clId="{CBF1908E-05F9-4304-B6ED-E8206AF38529}" dt="2025-06-10T03:20:31.095" v="7392"/>
        <pc:sldMkLst>
          <pc:docMk/>
          <pc:sldMk cId="125608748" sldId="297"/>
        </pc:sldMkLst>
        <pc:spChg chg="mod">
          <ac:chgData name="Cauã Barros" userId="e8a6d9075dcb92b3" providerId="LiveId" clId="{CBF1908E-05F9-4304-B6ED-E8206AF38529}" dt="2025-06-09T20:33:18.160" v="7216" actId="207"/>
          <ac:spMkLst>
            <pc:docMk/>
            <pc:sldMk cId="125608748" sldId="297"/>
            <ac:spMk id="4" creationId="{BF04C3C7-CD64-D9F9-803D-7966A2B4D58C}"/>
          </ac:spMkLst>
        </pc:spChg>
        <pc:spChg chg="ord">
          <ac:chgData name="Cauã Barros" userId="e8a6d9075dcb92b3" providerId="LiveId" clId="{CBF1908E-05F9-4304-B6ED-E8206AF38529}" dt="2025-06-09T20:32:58.059" v="7212" actId="167"/>
          <ac:spMkLst>
            <pc:docMk/>
            <pc:sldMk cId="125608748" sldId="297"/>
            <ac:spMk id="5" creationId="{5DA9872C-ACD3-3856-CC19-065E81883B0C}"/>
          </ac:spMkLst>
        </pc:spChg>
        <pc:spChg chg="mod">
          <ac:chgData name="Cauã Barros" userId="e8a6d9075dcb92b3" providerId="LiveId" clId="{CBF1908E-05F9-4304-B6ED-E8206AF38529}" dt="2025-06-09T17:29:02.553" v="6815" actId="1076"/>
          <ac:spMkLst>
            <pc:docMk/>
            <pc:sldMk cId="125608748" sldId="297"/>
            <ac:spMk id="11" creationId="{B31A9720-73C5-4C42-0C04-0977458C749E}"/>
          </ac:spMkLst>
        </pc:spChg>
        <pc:picChg chg="add mod">
          <ac:chgData name="Cauã Barros" userId="e8a6d9075dcb92b3" providerId="LiveId" clId="{CBF1908E-05F9-4304-B6ED-E8206AF38529}" dt="2025-06-09T20:32:54.296" v="7211" actId="167"/>
          <ac:picMkLst>
            <pc:docMk/>
            <pc:sldMk cId="125608748" sldId="297"/>
            <ac:picMk id="2" creationId="{9DB4F6B0-A638-52C1-B573-82D10B8F873A}"/>
          </ac:picMkLst>
        </pc:picChg>
        <pc:picChg chg="add mod">
          <ac:chgData name="Cauã Barros" userId="e8a6d9075dcb92b3" providerId="LiveId" clId="{CBF1908E-05F9-4304-B6ED-E8206AF38529}" dt="2025-06-10T03:20:31.095" v="7392"/>
          <ac:picMkLst>
            <pc:docMk/>
            <pc:sldMk cId="125608748" sldId="297"/>
            <ac:picMk id="3" creationId="{909EDD9F-7743-D6E3-0A8D-EE6C08AA524E}"/>
          </ac:picMkLst>
        </pc:picChg>
        <pc:picChg chg="mod">
          <ac:chgData name="Cauã Barros" userId="e8a6d9075dcb92b3" providerId="LiveId" clId="{CBF1908E-05F9-4304-B6ED-E8206AF38529}" dt="2025-06-09T17:29:02.553" v="6815" actId="1076"/>
          <ac:picMkLst>
            <pc:docMk/>
            <pc:sldMk cId="125608748" sldId="297"/>
            <ac:picMk id="10" creationId="{7E587F04-2E4B-8140-E737-20EE74C2EB96}"/>
          </ac:picMkLst>
        </pc:picChg>
      </pc:sldChg>
      <pc:sldChg chg="addSp delSp add del">
        <pc:chgData name="Cauã Barros" userId="e8a6d9075dcb92b3" providerId="LiveId" clId="{CBF1908E-05F9-4304-B6ED-E8206AF38529}" dt="2025-06-09T17:30:05.830" v="6821" actId="47"/>
        <pc:sldMkLst>
          <pc:docMk/>
          <pc:sldMk cId="928626482" sldId="298"/>
        </pc:sldMkLst>
      </pc:sldChg>
      <pc:sldChg chg="addSp delSp modSp add mod ord">
        <pc:chgData name="Cauã Barros" userId="e8a6d9075dcb92b3" providerId="LiveId" clId="{CBF1908E-05F9-4304-B6ED-E8206AF38529}" dt="2025-06-10T03:20:32.285" v="7393"/>
        <pc:sldMkLst>
          <pc:docMk/>
          <pc:sldMk cId="3028744247" sldId="298"/>
        </pc:sldMkLst>
        <pc:spChg chg="mod">
          <ac:chgData name="Cauã Barros" userId="e8a6d9075dcb92b3" providerId="LiveId" clId="{CBF1908E-05F9-4304-B6ED-E8206AF38529}" dt="2025-06-09T20:34:17.435" v="7225" actId="207"/>
          <ac:spMkLst>
            <pc:docMk/>
            <pc:sldMk cId="3028744247" sldId="298"/>
            <ac:spMk id="4" creationId="{A5801B74-19F0-21BE-15D2-D194F6697BD8}"/>
          </ac:spMkLst>
        </pc:spChg>
        <pc:spChg chg="ord">
          <ac:chgData name="Cauã Barros" userId="e8a6d9075dcb92b3" providerId="LiveId" clId="{CBF1908E-05F9-4304-B6ED-E8206AF38529}" dt="2025-06-09T20:34:04.608" v="7222" actId="167"/>
          <ac:spMkLst>
            <pc:docMk/>
            <pc:sldMk cId="3028744247" sldId="298"/>
            <ac:spMk id="5" creationId="{FEA308A1-7E8B-8E76-36D2-E586880B2DDC}"/>
          </ac:spMkLst>
        </pc:spChg>
        <pc:spChg chg="mod">
          <ac:chgData name="Cauã Barros" userId="e8a6d9075dcb92b3" providerId="LiveId" clId="{CBF1908E-05F9-4304-B6ED-E8206AF38529}" dt="2025-06-09T17:30:24.650" v="6825" actId="1076"/>
          <ac:spMkLst>
            <pc:docMk/>
            <pc:sldMk cId="3028744247" sldId="298"/>
            <ac:spMk id="11" creationId="{A54BB142-E293-BC71-0B4A-08DA26A6250E}"/>
          </ac:spMkLst>
        </pc:spChg>
        <pc:picChg chg="add mod">
          <ac:chgData name="Cauã Barros" userId="e8a6d9075dcb92b3" providerId="LiveId" clId="{CBF1908E-05F9-4304-B6ED-E8206AF38529}" dt="2025-06-09T20:34:00.758" v="7221" actId="167"/>
          <ac:picMkLst>
            <pc:docMk/>
            <pc:sldMk cId="3028744247" sldId="298"/>
            <ac:picMk id="2" creationId="{FC47B982-DB17-DA05-DED1-7E0F30EEF4B4}"/>
          </ac:picMkLst>
        </pc:picChg>
        <pc:picChg chg="add mod">
          <ac:chgData name="Cauã Barros" userId="e8a6d9075dcb92b3" providerId="LiveId" clId="{CBF1908E-05F9-4304-B6ED-E8206AF38529}" dt="2025-06-10T03:20:32.285" v="7393"/>
          <ac:picMkLst>
            <pc:docMk/>
            <pc:sldMk cId="3028744247" sldId="298"/>
            <ac:picMk id="3" creationId="{7964E119-76ED-310C-66F2-AC7D4631AACF}"/>
          </ac:picMkLst>
        </pc:picChg>
      </pc:sldChg>
      <pc:sldChg chg="addSp delSp modSp add mod ord">
        <pc:chgData name="Cauã Barros" userId="e8a6d9075dcb92b3" providerId="LiveId" clId="{CBF1908E-05F9-4304-B6ED-E8206AF38529}" dt="2025-06-10T04:32:16.019" v="8142" actId="166"/>
        <pc:sldMkLst>
          <pc:docMk/>
          <pc:sldMk cId="2298823088" sldId="299"/>
        </pc:sldMkLst>
        <pc:spChg chg="mod">
          <ac:chgData name="Cauã Barros" userId="e8a6d9075dcb92b3" providerId="LiveId" clId="{CBF1908E-05F9-4304-B6ED-E8206AF38529}" dt="2025-06-10T04:05:20.629" v="7736" actId="14100"/>
          <ac:spMkLst>
            <pc:docMk/>
            <pc:sldMk cId="2298823088" sldId="299"/>
            <ac:spMk id="4" creationId="{5469E5BF-0F59-1FC6-94C9-145A5991DFF1}"/>
          </ac:spMkLst>
        </pc:spChg>
        <pc:spChg chg="mod">
          <ac:chgData name="Cauã Barros" userId="e8a6d9075dcb92b3" providerId="LiveId" clId="{CBF1908E-05F9-4304-B6ED-E8206AF38529}" dt="2025-06-10T04:05:15.716" v="7735" actId="1076"/>
          <ac:spMkLst>
            <pc:docMk/>
            <pc:sldMk cId="2298823088" sldId="299"/>
            <ac:spMk id="5" creationId="{7349F7E4-CD09-2105-35BC-C299C85453BE}"/>
          </ac:spMkLst>
        </pc:spChg>
        <pc:picChg chg="add mod">
          <ac:chgData name="Cauã Barros" userId="e8a6d9075dcb92b3" providerId="LiveId" clId="{CBF1908E-05F9-4304-B6ED-E8206AF38529}" dt="2025-06-10T03:20:25.783" v="7389"/>
          <ac:picMkLst>
            <pc:docMk/>
            <pc:sldMk cId="2298823088" sldId="299"/>
            <ac:picMk id="2" creationId="{5DA105BE-F53C-789C-9BE3-8EFD69353E8D}"/>
          </ac:picMkLst>
        </pc:picChg>
      </pc:sldChg>
      <pc:sldChg chg="addSp delSp modSp add mod ord">
        <pc:chgData name="Cauã Barros" userId="e8a6d9075dcb92b3" providerId="LiveId" clId="{CBF1908E-05F9-4304-B6ED-E8206AF38529}" dt="2025-06-10T02:49:36.385" v="7355" actId="1076"/>
        <pc:sldMkLst>
          <pc:docMk/>
          <pc:sldMk cId="3495629120" sldId="300"/>
        </pc:sldMkLst>
        <pc:spChg chg="mod">
          <ac:chgData name="Cauã Barros" userId="e8a6d9075dcb92b3" providerId="LiveId" clId="{CBF1908E-05F9-4304-B6ED-E8206AF38529}" dt="2025-06-10T02:46:53.811" v="7317"/>
          <ac:spMkLst>
            <pc:docMk/>
            <pc:sldMk cId="3495629120" sldId="300"/>
            <ac:spMk id="3" creationId="{508E5B50-87FE-3453-88F6-D37E4BEDC1F2}"/>
          </ac:spMkLst>
        </pc:spChg>
        <pc:spChg chg="mod">
          <ac:chgData name="Cauã Barros" userId="e8a6d9075dcb92b3" providerId="LiveId" clId="{CBF1908E-05F9-4304-B6ED-E8206AF38529}" dt="2025-06-10T02:46:53.811" v="7317"/>
          <ac:spMkLst>
            <pc:docMk/>
            <pc:sldMk cId="3495629120" sldId="300"/>
            <ac:spMk id="4" creationId="{A3073DD7-B526-A02A-F823-177E6ECFA24E}"/>
          </ac:spMkLst>
        </pc:spChg>
        <pc:spChg chg="add mod">
          <ac:chgData name="Cauã Barros" userId="e8a6d9075dcb92b3" providerId="LiveId" clId="{CBF1908E-05F9-4304-B6ED-E8206AF38529}" dt="2025-06-10T02:48:49.535" v="7342" actId="14100"/>
          <ac:spMkLst>
            <pc:docMk/>
            <pc:sldMk cId="3495629120" sldId="300"/>
            <ac:spMk id="6" creationId="{102E20A8-BE90-C238-E32A-81123CBA313E}"/>
          </ac:spMkLst>
        </pc:spChg>
        <pc:spChg chg="add mod">
          <ac:chgData name="Cauã Barros" userId="e8a6d9075dcb92b3" providerId="LiveId" clId="{CBF1908E-05F9-4304-B6ED-E8206AF38529}" dt="2025-06-10T02:49:36.385" v="7355" actId="1076"/>
          <ac:spMkLst>
            <pc:docMk/>
            <pc:sldMk cId="3495629120" sldId="300"/>
            <ac:spMk id="8" creationId="{4F79EB26-767C-D815-20B3-7967C427442A}"/>
          </ac:spMkLst>
        </pc:spChg>
        <pc:spChg chg="mod">
          <ac:chgData name="Cauã Barros" userId="e8a6d9075dcb92b3" providerId="LiveId" clId="{CBF1908E-05F9-4304-B6ED-E8206AF38529}" dt="2025-06-09T21:59:59.306" v="7270" actId="20577"/>
          <ac:spMkLst>
            <pc:docMk/>
            <pc:sldMk cId="3495629120" sldId="300"/>
            <ac:spMk id="23" creationId="{D0965E12-A709-A086-7A17-F7A4859D29BF}"/>
          </ac:spMkLst>
        </pc:spChg>
        <pc:spChg chg="mod">
          <ac:chgData name="Cauã Barros" userId="e8a6d9075dcb92b3" providerId="LiveId" clId="{CBF1908E-05F9-4304-B6ED-E8206AF38529}" dt="2025-06-10T02:48:20.820" v="7331" actId="113"/>
          <ac:spMkLst>
            <pc:docMk/>
            <pc:sldMk cId="3495629120" sldId="300"/>
            <ac:spMk id="33" creationId="{1543D151-3FC2-100F-EE2C-50D6716116F9}"/>
          </ac:spMkLst>
        </pc:spChg>
        <pc:grpChg chg="add mod">
          <ac:chgData name="Cauã Barros" userId="e8a6d9075dcb92b3" providerId="LiveId" clId="{CBF1908E-05F9-4304-B6ED-E8206AF38529}" dt="2025-06-10T02:47:25.475" v="7324" actId="1076"/>
          <ac:grpSpMkLst>
            <pc:docMk/>
            <pc:sldMk cId="3495629120" sldId="300"/>
            <ac:grpSpMk id="2" creationId="{46640869-20F8-A172-4512-125074C3D192}"/>
          </ac:grpSpMkLst>
        </pc:grpChg>
      </pc:sldChg>
      <pc:sldChg chg="add del">
        <pc:chgData name="Cauã Barros" userId="e8a6d9075dcb92b3" providerId="LiveId" clId="{CBF1908E-05F9-4304-B6ED-E8206AF38529}" dt="2025-06-10T02:46:13.660" v="7315" actId="2890"/>
        <pc:sldMkLst>
          <pc:docMk/>
          <pc:sldMk cId="1954632987" sldId="301"/>
        </pc:sldMkLst>
      </pc:sldChg>
      <pc:sldChg chg="addSp delSp modSp new del mod">
        <pc:chgData name="Cauã Barros" userId="e8a6d9075dcb92b3" providerId="LiveId" clId="{CBF1908E-05F9-4304-B6ED-E8206AF38529}" dt="2025-06-10T04:00:48.576" v="7641" actId="47"/>
        <pc:sldMkLst>
          <pc:docMk/>
          <pc:sldMk cId="3164017272" sldId="301"/>
        </pc:sldMkLst>
      </pc:sldChg>
      <pc:sldChg chg="addSp delSp modSp add mod">
        <pc:chgData name="Cauã Barros" userId="e8a6d9075dcb92b3" providerId="LiveId" clId="{CBF1908E-05F9-4304-B6ED-E8206AF38529}" dt="2025-06-10T04:36:50.431" v="8150" actId="207"/>
        <pc:sldMkLst>
          <pc:docMk/>
          <pc:sldMk cId="3322579227" sldId="302"/>
        </pc:sldMkLst>
        <pc:spChg chg="mod">
          <ac:chgData name="Cauã Barros" userId="e8a6d9075dcb92b3" providerId="LiveId" clId="{CBF1908E-05F9-4304-B6ED-E8206AF38529}" dt="2025-06-10T03:40:35.186" v="7526" actId="207"/>
          <ac:spMkLst>
            <pc:docMk/>
            <pc:sldMk cId="3322579227" sldId="302"/>
            <ac:spMk id="12" creationId="{1D0BB415-9274-A2E0-420F-1186DE26C6F5}"/>
          </ac:spMkLst>
        </pc:spChg>
        <pc:spChg chg="mod">
          <ac:chgData name="Cauã Barros" userId="e8a6d9075dcb92b3" providerId="LiveId" clId="{CBF1908E-05F9-4304-B6ED-E8206AF38529}" dt="2025-06-10T03:40:35.186" v="7526" actId="207"/>
          <ac:spMkLst>
            <pc:docMk/>
            <pc:sldMk cId="3322579227" sldId="302"/>
            <ac:spMk id="16" creationId="{05C45500-96D0-80B4-D882-1CBD844DE780}"/>
          </ac:spMkLst>
        </pc:spChg>
        <pc:spChg chg="mod">
          <ac:chgData name="Cauã Barros" userId="e8a6d9075dcb92b3" providerId="LiveId" clId="{CBF1908E-05F9-4304-B6ED-E8206AF38529}" dt="2025-06-10T03:40:35.186" v="7526" actId="207"/>
          <ac:spMkLst>
            <pc:docMk/>
            <pc:sldMk cId="3322579227" sldId="302"/>
            <ac:spMk id="18" creationId="{1962EFC9-7775-130F-7968-F0CA83A56B05}"/>
          </ac:spMkLst>
        </pc:spChg>
        <pc:spChg chg="mod">
          <ac:chgData name="Cauã Barros" userId="e8a6d9075dcb92b3" providerId="LiveId" clId="{CBF1908E-05F9-4304-B6ED-E8206AF38529}" dt="2025-06-10T03:40:35.186" v="7526" actId="207"/>
          <ac:spMkLst>
            <pc:docMk/>
            <pc:sldMk cId="3322579227" sldId="302"/>
            <ac:spMk id="19" creationId="{4980F72E-7840-610B-DF08-68CD4EB5922D}"/>
          </ac:spMkLst>
        </pc:spChg>
        <pc:spChg chg="mod">
          <ac:chgData name="Cauã Barros" userId="e8a6d9075dcb92b3" providerId="LiveId" clId="{CBF1908E-05F9-4304-B6ED-E8206AF38529}" dt="2025-06-10T03:39:25.586" v="7518" actId="207"/>
          <ac:spMkLst>
            <pc:docMk/>
            <pc:sldMk cId="3322579227" sldId="302"/>
            <ac:spMk id="23" creationId="{342EC373-E30C-40B3-E96B-E4F7AC0435F2}"/>
          </ac:spMkLst>
        </pc:spChg>
        <pc:spChg chg="mod">
          <ac:chgData name="Cauã Barros" userId="e8a6d9075dcb92b3" providerId="LiveId" clId="{CBF1908E-05F9-4304-B6ED-E8206AF38529}" dt="2025-06-10T03:40:35.186" v="7526" actId="207"/>
          <ac:spMkLst>
            <pc:docMk/>
            <pc:sldMk cId="3322579227" sldId="302"/>
            <ac:spMk id="24" creationId="{90526B65-145A-FEF0-3CF1-8F980CDC673B}"/>
          </ac:spMkLst>
        </pc:spChg>
        <pc:spChg chg="mod">
          <ac:chgData name="Cauã Barros" userId="e8a6d9075dcb92b3" providerId="LiveId" clId="{CBF1908E-05F9-4304-B6ED-E8206AF38529}" dt="2025-06-10T03:40:35.186" v="7526" actId="207"/>
          <ac:spMkLst>
            <pc:docMk/>
            <pc:sldMk cId="3322579227" sldId="302"/>
            <ac:spMk id="25" creationId="{80800021-B527-7FB1-544B-49C50A312F1D}"/>
          </ac:spMkLst>
        </pc:spChg>
        <pc:spChg chg="mod">
          <ac:chgData name="Cauã Barros" userId="e8a6d9075dcb92b3" providerId="LiveId" clId="{CBF1908E-05F9-4304-B6ED-E8206AF38529}" dt="2025-06-10T03:40:35.186" v="7526" actId="207"/>
          <ac:spMkLst>
            <pc:docMk/>
            <pc:sldMk cId="3322579227" sldId="302"/>
            <ac:spMk id="26" creationId="{6610C61C-0119-58A6-9DBD-9C711095499C}"/>
          </ac:spMkLst>
        </pc:spChg>
        <pc:spChg chg="mod">
          <ac:chgData name="Cauã Barros" userId="e8a6d9075dcb92b3" providerId="LiveId" clId="{CBF1908E-05F9-4304-B6ED-E8206AF38529}" dt="2025-06-10T03:40:35.186" v="7526" actId="207"/>
          <ac:spMkLst>
            <pc:docMk/>
            <pc:sldMk cId="3322579227" sldId="302"/>
            <ac:spMk id="27" creationId="{29898645-891C-DAB2-53E0-19BA246DFFFC}"/>
          </ac:spMkLst>
        </pc:spChg>
        <pc:spChg chg="mod">
          <ac:chgData name="Cauã Barros" userId="e8a6d9075dcb92b3" providerId="LiveId" clId="{CBF1908E-05F9-4304-B6ED-E8206AF38529}" dt="2025-06-10T03:40:35.186" v="7526" actId="207"/>
          <ac:spMkLst>
            <pc:docMk/>
            <pc:sldMk cId="3322579227" sldId="302"/>
            <ac:spMk id="28" creationId="{38EC83F0-F2C8-D399-C39C-E37CFF2C1EBB}"/>
          </ac:spMkLst>
        </pc:spChg>
        <pc:spChg chg="mod">
          <ac:chgData name="Cauã Barros" userId="e8a6d9075dcb92b3" providerId="LiveId" clId="{CBF1908E-05F9-4304-B6ED-E8206AF38529}" dt="2025-06-10T04:36:50.431" v="8150" actId="207"/>
          <ac:spMkLst>
            <pc:docMk/>
            <pc:sldMk cId="3322579227" sldId="302"/>
            <ac:spMk id="50" creationId="{C881FBFE-82F2-42FC-F006-FE943A1F3D6B}"/>
          </ac:spMkLst>
        </pc:spChg>
        <pc:picChg chg="add mod">
          <ac:chgData name="Cauã Barros" userId="e8a6d9075dcb92b3" providerId="LiveId" clId="{CBF1908E-05F9-4304-B6ED-E8206AF38529}" dt="2025-06-10T03:50:23.754" v="7586" actId="688"/>
          <ac:picMkLst>
            <pc:docMk/>
            <pc:sldMk cId="3322579227" sldId="302"/>
            <ac:picMk id="35" creationId="{F0416889-E4AE-6279-66AB-C356BF762918}"/>
          </ac:picMkLst>
        </pc:picChg>
        <pc:picChg chg="add mod">
          <ac:chgData name="Cauã Barros" userId="e8a6d9075dcb92b3" providerId="LiveId" clId="{CBF1908E-05F9-4304-B6ED-E8206AF38529}" dt="2025-06-10T03:51:09.878" v="7590" actId="14100"/>
          <ac:picMkLst>
            <pc:docMk/>
            <pc:sldMk cId="3322579227" sldId="302"/>
            <ac:picMk id="37" creationId="{9ABC64D1-438B-A9AE-A59B-7A2DB583A2DA}"/>
          </ac:picMkLst>
        </pc:picChg>
        <pc:picChg chg="add mod">
          <ac:chgData name="Cauã Barros" userId="e8a6d9075dcb92b3" providerId="LiveId" clId="{CBF1908E-05F9-4304-B6ED-E8206AF38529}" dt="2025-06-10T03:52:10.859" v="7596" actId="1076"/>
          <ac:picMkLst>
            <pc:docMk/>
            <pc:sldMk cId="3322579227" sldId="302"/>
            <ac:picMk id="39" creationId="{1A4B35E1-32D7-F6B9-C3A0-C3557AD6B16E}"/>
          </ac:picMkLst>
        </pc:picChg>
        <pc:picChg chg="add mod">
          <ac:chgData name="Cauã Barros" userId="e8a6d9075dcb92b3" providerId="LiveId" clId="{CBF1908E-05F9-4304-B6ED-E8206AF38529}" dt="2025-06-10T03:53:29.730" v="7601" actId="1076"/>
          <ac:picMkLst>
            <pc:docMk/>
            <pc:sldMk cId="3322579227" sldId="302"/>
            <ac:picMk id="43" creationId="{31957D23-F4C6-6CDD-0919-6C0FCB97D2CC}"/>
          </ac:picMkLst>
        </pc:picChg>
        <pc:picChg chg="add mod">
          <ac:chgData name="Cauã Barros" userId="e8a6d9075dcb92b3" providerId="LiveId" clId="{CBF1908E-05F9-4304-B6ED-E8206AF38529}" dt="2025-06-10T03:55:08.033" v="7612" actId="1076"/>
          <ac:picMkLst>
            <pc:docMk/>
            <pc:sldMk cId="3322579227" sldId="302"/>
            <ac:picMk id="47" creationId="{81D4AEDA-F205-6AC3-85B2-1010EECA4CFF}"/>
          </ac:picMkLst>
        </pc:picChg>
        <pc:picChg chg="add mod">
          <ac:chgData name="Cauã Barros" userId="e8a6d9075dcb92b3" providerId="LiveId" clId="{CBF1908E-05F9-4304-B6ED-E8206AF38529}" dt="2025-06-10T03:55:47.271" v="7616" actId="14100"/>
          <ac:picMkLst>
            <pc:docMk/>
            <pc:sldMk cId="3322579227" sldId="302"/>
            <ac:picMk id="49" creationId="{B49E58A0-689B-39EA-5E36-1A19B06F07F5}"/>
          </ac:picMkLst>
        </pc:picChg>
      </pc:sldChg>
      <pc:sldChg chg="addSp delSp modSp add mod">
        <pc:chgData name="Cauã Barros" userId="e8a6d9075dcb92b3" providerId="LiveId" clId="{CBF1908E-05F9-4304-B6ED-E8206AF38529}" dt="2025-06-12T03:39:50.041" v="9233"/>
        <pc:sldMkLst>
          <pc:docMk/>
          <pc:sldMk cId="1764629397" sldId="303"/>
        </pc:sldMkLst>
        <pc:spChg chg="mod">
          <ac:chgData name="Cauã Barros" userId="e8a6d9075dcb92b3" providerId="LiveId" clId="{CBF1908E-05F9-4304-B6ED-E8206AF38529}" dt="2025-06-10T03:37:02.446" v="7512" actId="165"/>
          <ac:spMkLst>
            <pc:docMk/>
            <pc:sldMk cId="1764629397" sldId="303"/>
            <ac:spMk id="6" creationId="{C814A891-9A36-A7D5-149C-B58C77C9AA53}"/>
          </ac:spMkLst>
        </pc:spChg>
        <pc:spChg chg="mod">
          <ac:chgData name="Cauã Barros" userId="e8a6d9075dcb92b3" providerId="LiveId" clId="{CBF1908E-05F9-4304-B6ED-E8206AF38529}" dt="2025-06-10T03:37:02.446" v="7512" actId="165"/>
          <ac:spMkLst>
            <pc:docMk/>
            <pc:sldMk cId="1764629397" sldId="303"/>
            <ac:spMk id="7" creationId="{D379DC3B-B10A-DCEB-F648-4DB301F11F21}"/>
          </ac:spMkLst>
        </pc:spChg>
        <pc:spChg chg="mod ord">
          <ac:chgData name="Cauã Barros" userId="e8a6d9075dcb92b3" providerId="LiveId" clId="{CBF1908E-05F9-4304-B6ED-E8206AF38529}" dt="2025-06-12T03:19:39.546" v="9130" actId="167"/>
          <ac:spMkLst>
            <pc:docMk/>
            <pc:sldMk cId="1764629397" sldId="303"/>
            <ac:spMk id="15" creationId="{962F7EA9-A448-0BD6-225E-E866032BEB2B}"/>
          </ac:spMkLst>
        </pc:spChg>
        <pc:spChg chg="mod">
          <ac:chgData name="Cauã Barros" userId="e8a6d9075dcb92b3" providerId="LiveId" clId="{CBF1908E-05F9-4304-B6ED-E8206AF38529}" dt="2025-06-10T03:37:02.446" v="7512" actId="165"/>
          <ac:spMkLst>
            <pc:docMk/>
            <pc:sldMk cId="1764629397" sldId="303"/>
            <ac:spMk id="16" creationId="{6E5EA9E5-0D9E-7D12-C57A-796D1FF56675}"/>
          </ac:spMkLst>
        </pc:spChg>
        <pc:spChg chg="mod">
          <ac:chgData name="Cauã Barros" userId="e8a6d9075dcb92b3" providerId="LiveId" clId="{CBF1908E-05F9-4304-B6ED-E8206AF38529}" dt="2025-06-10T03:43:39.203" v="7532" actId="207"/>
          <ac:spMkLst>
            <pc:docMk/>
            <pc:sldMk cId="1764629397" sldId="303"/>
            <ac:spMk id="23" creationId="{D8565B19-6BF2-3A2B-4B75-50C7EF190367}"/>
          </ac:spMkLst>
        </pc:spChg>
        <pc:spChg chg="mod">
          <ac:chgData name="Cauã Barros" userId="e8a6d9075dcb92b3" providerId="LiveId" clId="{CBF1908E-05F9-4304-B6ED-E8206AF38529}" dt="2025-06-10T03:56:32.829" v="7621" actId="1076"/>
          <ac:spMkLst>
            <pc:docMk/>
            <pc:sldMk cId="1764629397" sldId="303"/>
            <ac:spMk id="24" creationId="{AD56C63C-CB02-F6DE-4D7A-5958DFF81496}"/>
          </ac:spMkLst>
        </pc:spChg>
        <pc:spChg chg="mod">
          <ac:chgData name="Cauã Barros" userId="e8a6d9075dcb92b3" providerId="LiveId" clId="{CBF1908E-05F9-4304-B6ED-E8206AF38529}" dt="2025-06-10T03:43:43.867" v="7534" actId="207"/>
          <ac:spMkLst>
            <pc:docMk/>
            <pc:sldMk cId="1764629397" sldId="303"/>
            <ac:spMk id="25" creationId="{0CC9F99B-74F7-F9A0-F0B1-D87C50A57700}"/>
          </ac:spMkLst>
        </pc:spChg>
        <pc:spChg chg="mod">
          <ac:chgData name="Cauã Barros" userId="e8a6d9075dcb92b3" providerId="LiveId" clId="{CBF1908E-05F9-4304-B6ED-E8206AF38529}" dt="2025-06-10T03:43:50.759" v="7536" actId="207"/>
          <ac:spMkLst>
            <pc:docMk/>
            <pc:sldMk cId="1764629397" sldId="303"/>
            <ac:spMk id="26" creationId="{68C1FFA3-A54D-4982-B722-6D8C6ED81FF0}"/>
          </ac:spMkLst>
        </pc:spChg>
        <pc:spChg chg="mod">
          <ac:chgData name="Cauã Barros" userId="e8a6d9075dcb92b3" providerId="LiveId" clId="{CBF1908E-05F9-4304-B6ED-E8206AF38529}" dt="2025-06-10T03:43:47.357" v="7535" actId="207"/>
          <ac:spMkLst>
            <pc:docMk/>
            <pc:sldMk cId="1764629397" sldId="303"/>
            <ac:spMk id="27" creationId="{71164251-C4D8-AB85-C38A-A6F8789C1C40}"/>
          </ac:spMkLst>
        </pc:spChg>
        <pc:spChg chg="ord">
          <ac:chgData name="Cauã Barros" userId="e8a6d9075dcb92b3" providerId="LiveId" clId="{CBF1908E-05F9-4304-B6ED-E8206AF38529}" dt="2025-06-12T03:19:47.820" v="9132" actId="167"/>
          <ac:spMkLst>
            <pc:docMk/>
            <pc:sldMk cId="1764629397" sldId="303"/>
            <ac:spMk id="29" creationId="{7456F503-FF67-10B7-E3BD-4462C1FBD0F1}"/>
          </ac:spMkLst>
        </pc:spChg>
        <pc:spChg chg="mod">
          <ac:chgData name="Cauã Barros" userId="e8a6d9075dcb92b3" providerId="LiveId" clId="{CBF1908E-05F9-4304-B6ED-E8206AF38529}" dt="2025-06-10T04:36:55.912" v="8151" actId="207"/>
          <ac:spMkLst>
            <pc:docMk/>
            <pc:sldMk cId="1764629397" sldId="303"/>
            <ac:spMk id="41" creationId="{3BFFF204-0BAE-8C66-5BB6-B169CE52DD1F}"/>
          </ac:spMkLst>
        </pc:spChg>
        <pc:grpChg chg="mod topLvl">
          <ac:chgData name="Cauã Barros" userId="e8a6d9075dcb92b3" providerId="LiveId" clId="{CBF1908E-05F9-4304-B6ED-E8206AF38529}" dt="2025-06-10T03:37:38.036" v="7515" actId="1076"/>
          <ac:grpSpMkLst>
            <pc:docMk/>
            <pc:sldMk cId="1764629397" sldId="303"/>
            <ac:grpSpMk id="5" creationId="{0A824332-F986-C041-B793-0492782F51D1}"/>
          </ac:grpSpMkLst>
        </pc:grpChg>
        <pc:grpChg chg="mod">
          <ac:chgData name="Cauã Barros" userId="e8a6d9075dcb92b3" providerId="LiveId" clId="{CBF1908E-05F9-4304-B6ED-E8206AF38529}" dt="2025-06-10T03:37:38.036" v="7515" actId="1076"/>
          <ac:grpSpMkLst>
            <pc:docMk/>
            <pc:sldMk cId="1764629397" sldId="303"/>
            <ac:grpSpMk id="11" creationId="{D5007C41-B005-C053-513D-617549D1DBC1}"/>
          </ac:grpSpMkLst>
        </pc:grpChg>
        <pc:grpChg chg="mod ord topLvl">
          <ac:chgData name="Cauã Barros" userId="e8a6d9075dcb92b3" providerId="LiveId" clId="{CBF1908E-05F9-4304-B6ED-E8206AF38529}" dt="2025-06-12T03:19:43.475" v="9131" actId="167"/>
          <ac:grpSpMkLst>
            <pc:docMk/>
            <pc:sldMk cId="1764629397" sldId="303"/>
            <ac:grpSpMk id="14" creationId="{35C5E7DA-B4F8-2AB2-3458-4D8A78CBBD08}"/>
          </ac:grpSpMkLst>
        </pc:grpChg>
        <pc:picChg chg="add mod">
          <ac:chgData name="Cauã Barros" userId="e8a6d9075dcb92b3" providerId="LiveId" clId="{CBF1908E-05F9-4304-B6ED-E8206AF38529}" dt="2025-06-12T03:39:50.041" v="9233"/>
          <ac:picMkLst>
            <pc:docMk/>
            <pc:sldMk cId="1764629397" sldId="303"/>
            <ac:picMk id="17" creationId="{937CD1BA-3D5E-D6EB-A966-04D8DC13DF4D}"/>
          </ac:picMkLst>
        </pc:picChg>
        <pc:picChg chg="add mod">
          <ac:chgData name="Cauã Barros" userId="e8a6d9075dcb92b3" providerId="LiveId" clId="{CBF1908E-05F9-4304-B6ED-E8206AF38529}" dt="2025-06-10T03:56:19.895" v="7619" actId="1076"/>
          <ac:picMkLst>
            <pc:docMk/>
            <pc:sldMk cId="1764629397" sldId="303"/>
            <ac:picMk id="32" creationId="{708E1DF3-B907-7B54-C697-297EEF4D687F}"/>
          </ac:picMkLst>
        </pc:picChg>
        <pc:picChg chg="add mod">
          <ac:chgData name="Cauã Barros" userId="e8a6d9075dcb92b3" providerId="LiveId" clId="{CBF1908E-05F9-4304-B6ED-E8206AF38529}" dt="2025-06-10T03:58:08.031" v="7634" actId="1076"/>
          <ac:picMkLst>
            <pc:docMk/>
            <pc:sldMk cId="1764629397" sldId="303"/>
            <ac:picMk id="36" creationId="{FCF68073-3BB5-3726-6B0D-C733CA730C0F}"/>
          </ac:picMkLst>
        </pc:picChg>
        <pc:picChg chg="add mod">
          <ac:chgData name="Cauã Barros" userId="e8a6d9075dcb92b3" providerId="LiveId" clId="{CBF1908E-05F9-4304-B6ED-E8206AF38529}" dt="2025-06-10T03:59:00.724" v="7637" actId="1076"/>
          <ac:picMkLst>
            <pc:docMk/>
            <pc:sldMk cId="1764629397" sldId="303"/>
            <ac:picMk id="38" creationId="{3510B6EC-5D7C-1830-BD9B-06559D25ADCF}"/>
          </ac:picMkLst>
        </pc:picChg>
        <pc:picChg chg="add mod">
          <ac:chgData name="Cauã Barros" userId="e8a6d9075dcb92b3" providerId="LiveId" clId="{CBF1908E-05F9-4304-B6ED-E8206AF38529}" dt="2025-06-10T03:59:35.207" v="7640" actId="1076"/>
          <ac:picMkLst>
            <pc:docMk/>
            <pc:sldMk cId="1764629397" sldId="303"/>
            <ac:picMk id="40" creationId="{7109A5DD-DDF9-E917-540A-25D4053C5CCB}"/>
          </ac:picMkLst>
        </pc:picChg>
      </pc:sldChg>
      <pc:sldChg chg="add del">
        <pc:chgData name="Cauã Barros" userId="e8a6d9075dcb92b3" providerId="LiveId" clId="{CBF1908E-05F9-4304-B6ED-E8206AF38529}" dt="2025-06-10T04:01:16.272" v="7643" actId="2890"/>
        <pc:sldMkLst>
          <pc:docMk/>
          <pc:sldMk cId="1112507593" sldId="304"/>
        </pc:sldMkLst>
      </pc:sldChg>
      <pc:sldChg chg="addSp delSp modSp add mod ord">
        <pc:chgData name="Cauã Barros" userId="e8a6d9075dcb92b3" providerId="LiveId" clId="{CBF1908E-05F9-4304-B6ED-E8206AF38529}" dt="2025-06-10T04:04:24.895" v="7725" actId="478"/>
        <pc:sldMkLst>
          <pc:docMk/>
          <pc:sldMk cId="2185789982" sldId="304"/>
        </pc:sldMkLst>
        <pc:spChg chg="ord">
          <ac:chgData name="Cauã Barros" userId="e8a6d9075dcb92b3" providerId="LiveId" clId="{CBF1908E-05F9-4304-B6ED-E8206AF38529}" dt="2025-06-10T04:03:26.342" v="7719" actId="167"/>
          <ac:spMkLst>
            <pc:docMk/>
            <pc:sldMk cId="2185789982" sldId="304"/>
            <ac:spMk id="5" creationId="{AEFDC291-7B74-D15C-F6C8-7475B613FCB3}"/>
          </ac:spMkLst>
        </pc:spChg>
        <pc:spChg chg="add mod">
          <ac:chgData name="Cauã Barros" userId="e8a6d9075dcb92b3" providerId="LiveId" clId="{CBF1908E-05F9-4304-B6ED-E8206AF38529}" dt="2025-06-10T04:03:51.204" v="7724" actId="1076"/>
          <ac:spMkLst>
            <pc:docMk/>
            <pc:sldMk cId="2185789982" sldId="304"/>
            <ac:spMk id="9" creationId="{9B8B6488-8B11-9D48-23F6-DBC85723BEA8}"/>
          </ac:spMkLst>
        </pc:spChg>
        <pc:spChg chg="mod">
          <ac:chgData name="Cauã Barros" userId="e8a6d9075dcb92b3" providerId="LiveId" clId="{CBF1908E-05F9-4304-B6ED-E8206AF38529}" dt="2025-06-10T04:03:46.416" v="7723" actId="207"/>
          <ac:spMkLst>
            <pc:docMk/>
            <pc:sldMk cId="2185789982" sldId="304"/>
            <ac:spMk id="13" creationId="{9A2C2A10-2D3B-AA38-B6B0-77F8190AFE8D}"/>
          </ac:spMkLst>
        </pc:spChg>
        <pc:spChg chg="mod">
          <ac:chgData name="Cauã Barros" userId="e8a6d9075dcb92b3" providerId="LiveId" clId="{CBF1908E-05F9-4304-B6ED-E8206AF38529}" dt="2025-06-10T04:03:46.416" v="7723" actId="207"/>
          <ac:spMkLst>
            <pc:docMk/>
            <pc:sldMk cId="2185789982" sldId="304"/>
            <ac:spMk id="14" creationId="{58E197AE-3578-99C2-A36C-F350D236D2E2}"/>
          </ac:spMkLst>
        </pc:spChg>
        <pc:grpChg chg="add mod ord">
          <ac:chgData name="Cauã Barros" userId="e8a6d9075dcb92b3" providerId="LiveId" clId="{CBF1908E-05F9-4304-B6ED-E8206AF38529}" dt="2025-06-10T04:03:46.416" v="7723" actId="207"/>
          <ac:grpSpMkLst>
            <pc:docMk/>
            <pc:sldMk cId="2185789982" sldId="304"/>
            <ac:grpSpMk id="12" creationId="{096F0411-1B97-F1BF-4589-37DBA3C13619}"/>
          </ac:grpSpMkLst>
        </pc:grpChg>
        <pc:picChg chg="mod">
          <ac:chgData name="Cauã Barros" userId="e8a6d9075dcb92b3" providerId="LiveId" clId="{CBF1908E-05F9-4304-B6ED-E8206AF38529}" dt="2025-06-10T04:01:30.288" v="7650"/>
          <ac:picMkLst>
            <pc:docMk/>
            <pc:sldMk cId="2185789982" sldId="304"/>
            <ac:picMk id="8" creationId="{BB582BA1-7F69-B727-A616-24889070F8A5}"/>
          </ac:picMkLst>
        </pc:picChg>
      </pc:sldChg>
      <pc:sldChg chg="addSp delSp modSp add mod ord">
        <pc:chgData name="Cauã Barros" userId="e8a6d9075dcb92b3" providerId="LiveId" clId="{CBF1908E-05F9-4304-B6ED-E8206AF38529}" dt="2025-06-10T04:08:52.902" v="7789" actId="1076"/>
        <pc:sldMkLst>
          <pc:docMk/>
          <pc:sldMk cId="1232341253" sldId="305"/>
        </pc:sldMkLst>
        <pc:spChg chg="mod ord">
          <ac:chgData name="Cauã Barros" userId="e8a6d9075dcb92b3" providerId="LiveId" clId="{CBF1908E-05F9-4304-B6ED-E8206AF38529}" dt="2025-06-10T04:08:52.902" v="7789" actId="1076"/>
          <ac:spMkLst>
            <pc:docMk/>
            <pc:sldMk cId="1232341253" sldId="305"/>
            <ac:spMk id="3" creationId="{622BD149-7F89-C5E0-D7DD-897F049C36DB}"/>
          </ac:spMkLst>
        </pc:spChg>
      </pc:sldChg>
      <pc:sldChg chg="addSp delSp modSp add mod">
        <pc:chgData name="Cauã Barros" userId="e8a6d9075dcb92b3" providerId="LiveId" clId="{CBF1908E-05F9-4304-B6ED-E8206AF38529}" dt="2025-06-10T04:28:07.758" v="8116" actId="166"/>
        <pc:sldMkLst>
          <pc:docMk/>
          <pc:sldMk cId="1476747527" sldId="306"/>
        </pc:sldMkLst>
        <pc:spChg chg="add mod ord">
          <ac:chgData name="Cauã Barros" userId="e8a6d9075dcb92b3" providerId="LiveId" clId="{CBF1908E-05F9-4304-B6ED-E8206AF38529}" dt="2025-06-10T04:28:07.758" v="8116" actId="166"/>
          <ac:spMkLst>
            <pc:docMk/>
            <pc:sldMk cId="1476747527" sldId="306"/>
            <ac:spMk id="7" creationId="{04355864-6D62-3FDC-4C63-56932CB73480}"/>
          </ac:spMkLst>
        </pc:spChg>
      </pc:sldChg>
      <pc:sldChg chg="add del">
        <pc:chgData name="Cauã Barros" userId="e8a6d9075dcb92b3" providerId="LiveId" clId="{CBF1908E-05F9-4304-B6ED-E8206AF38529}" dt="2025-06-10T04:07:50.415" v="7762"/>
        <pc:sldMkLst>
          <pc:docMk/>
          <pc:sldMk cId="3058600423" sldId="306"/>
        </pc:sldMkLst>
      </pc:sldChg>
      <pc:sldChg chg="addSp delSp modSp add mod">
        <pc:chgData name="Cauã Barros" userId="e8a6d9075dcb92b3" providerId="LiveId" clId="{CBF1908E-05F9-4304-B6ED-E8206AF38529}" dt="2025-06-10T04:12:02.536" v="7895" actId="1076"/>
        <pc:sldMkLst>
          <pc:docMk/>
          <pc:sldMk cId="1093778365" sldId="307"/>
        </pc:sldMkLst>
        <pc:spChg chg="mod ord">
          <ac:chgData name="Cauã Barros" userId="e8a6d9075dcb92b3" providerId="LiveId" clId="{CBF1908E-05F9-4304-B6ED-E8206AF38529}" dt="2025-06-10T04:12:02.536" v="7895" actId="1076"/>
          <ac:spMkLst>
            <pc:docMk/>
            <pc:sldMk cId="1093778365" sldId="307"/>
            <ac:spMk id="3" creationId="{16383F6C-FBB7-FF29-0352-BD9799E3559A}"/>
          </ac:spMkLst>
        </pc:spChg>
        <pc:picChg chg="add mod">
          <ac:chgData name="Cauã Barros" userId="e8a6d9075dcb92b3" providerId="LiveId" clId="{CBF1908E-05F9-4304-B6ED-E8206AF38529}" dt="2025-06-10T04:11:22.830" v="7845" actId="1076"/>
          <ac:picMkLst>
            <pc:docMk/>
            <pc:sldMk cId="1093778365" sldId="307"/>
            <ac:picMk id="3076" creationId="{8EE686D1-2660-29FB-8791-B643FA881214}"/>
          </ac:picMkLst>
        </pc:picChg>
      </pc:sldChg>
      <pc:sldChg chg="addSp delSp modSp add mod ord">
        <pc:chgData name="Cauã Barros" userId="e8a6d9075dcb92b3" providerId="LiveId" clId="{CBF1908E-05F9-4304-B6ED-E8206AF38529}" dt="2025-06-12T03:38:54.696" v="9232" actId="478"/>
        <pc:sldMkLst>
          <pc:docMk/>
          <pc:sldMk cId="3194494741" sldId="308"/>
        </pc:sldMkLst>
        <pc:spChg chg="mod ord">
          <ac:chgData name="Cauã Barros" userId="e8a6d9075dcb92b3" providerId="LiveId" clId="{CBF1908E-05F9-4304-B6ED-E8206AF38529}" dt="2025-06-10T18:33:58.971" v="8498" actId="166"/>
          <ac:spMkLst>
            <pc:docMk/>
            <pc:sldMk cId="3194494741" sldId="308"/>
            <ac:spMk id="3" creationId="{47E1A5A7-8F1F-C68B-B923-36B6B89CB6FE}"/>
          </ac:spMkLst>
        </pc:spChg>
        <pc:spChg chg="ord">
          <ac:chgData name="Cauã Barros" userId="e8a6d9075dcb92b3" providerId="LiveId" clId="{CBF1908E-05F9-4304-B6ED-E8206AF38529}" dt="2025-06-10T18:32:58.316" v="8485" actId="167"/>
          <ac:spMkLst>
            <pc:docMk/>
            <pc:sldMk cId="3194494741" sldId="308"/>
            <ac:spMk id="5" creationId="{049624C2-3940-A5CC-632A-C5DDA84AF0A3}"/>
          </ac:spMkLst>
        </pc:spChg>
        <pc:spChg chg="add del mod">
          <ac:chgData name="Cauã Barros" userId="e8a6d9075dcb92b3" providerId="LiveId" clId="{CBF1908E-05F9-4304-B6ED-E8206AF38529}" dt="2025-06-12T03:38:18.424" v="9230" actId="478"/>
          <ac:spMkLst>
            <pc:docMk/>
            <pc:sldMk cId="3194494741" sldId="308"/>
            <ac:spMk id="7" creationId="{CB63A462-65FE-7EA9-BD1C-2DCF60B11B67}"/>
          </ac:spMkLst>
        </pc:spChg>
        <pc:spChg chg="add del mod">
          <ac:chgData name="Cauã Barros" userId="e8a6d9075dcb92b3" providerId="LiveId" clId="{CBF1908E-05F9-4304-B6ED-E8206AF38529}" dt="2025-06-12T03:38:54.696" v="9232" actId="478"/>
          <ac:spMkLst>
            <pc:docMk/>
            <pc:sldMk cId="3194494741" sldId="308"/>
            <ac:spMk id="10" creationId="{729C9149-92FB-CF70-FA3B-EAE8130ECDF0}"/>
          </ac:spMkLst>
        </pc:spChg>
        <pc:picChg chg="add del mod modCrop">
          <ac:chgData name="Cauã Barros" userId="e8a6d9075dcb92b3" providerId="LiveId" clId="{CBF1908E-05F9-4304-B6ED-E8206AF38529}" dt="2025-06-12T03:38:54.696" v="9232" actId="478"/>
          <ac:picMkLst>
            <pc:docMk/>
            <pc:sldMk cId="3194494741" sldId="308"/>
            <ac:picMk id="9" creationId="{6A26DAC7-25A0-9471-7324-4B0881CA5F49}"/>
          </ac:picMkLst>
        </pc:picChg>
      </pc:sldChg>
      <pc:sldChg chg="addSp delSp modSp add mod ord">
        <pc:chgData name="Cauã Barros" userId="e8a6d9075dcb92b3" providerId="LiveId" clId="{CBF1908E-05F9-4304-B6ED-E8206AF38529}" dt="2025-06-10T04:19:31.439" v="8044" actId="1076"/>
        <pc:sldMkLst>
          <pc:docMk/>
          <pc:sldMk cId="2114786388" sldId="309"/>
        </pc:sldMkLst>
        <pc:spChg chg="mod ord">
          <ac:chgData name="Cauã Barros" userId="e8a6d9075dcb92b3" providerId="LiveId" clId="{CBF1908E-05F9-4304-B6ED-E8206AF38529}" dt="2025-06-10T04:19:31.439" v="8044" actId="1076"/>
          <ac:spMkLst>
            <pc:docMk/>
            <pc:sldMk cId="2114786388" sldId="309"/>
            <ac:spMk id="3" creationId="{69DE0068-5B3D-E61B-F1FC-DF6508EA768F}"/>
          </ac:spMkLst>
        </pc:spChg>
        <pc:spChg chg="ord">
          <ac:chgData name="Cauã Barros" userId="e8a6d9075dcb92b3" providerId="LiveId" clId="{CBF1908E-05F9-4304-B6ED-E8206AF38529}" dt="2025-06-10T04:14:06.994" v="7912" actId="166"/>
          <ac:spMkLst>
            <pc:docMk/>
            <pc:sldMk cId="2114786388" sldId="309"/>
            <ac:spMk id="4" creationId="{8731C8C5-9829-9166-8944-D716DCBD47A1}"/>
          </ac:spMkLst>
        </pc:spChg>
        <pc:picChg chg="add mod">
          <ac:chgData name="Cauã Barros" userId="e8a6d9075dcb92b3" providerId="LiveId" clId="{CBF1908E-05F9-4304-B6ED-E8206AF38529}" dt="2025-06-10T04:13:48.517" v="7911" actId="14100"/>
          <ac:picMkLst>
            <pc:docMk/>
            <pc:sldMk cId="2114786388" sldId="309"/>
            <ac:picMk id="4098" creationId="{5837F039-AE91-9FE6-422D-8F7A9E425059}"/>
          </ac:picMkLst>
        </pc:picChg>
      </pc:sldChg>
      <pc:sldChg chg="addSp delSp modSp add mod ord">
        <pc:chgData name="Cauã Barros" userId="e8a6d9075dcb92b3" providerId="LiveId" clId="{CBF1908E-05F9-4304-B6ED-E8206AF38529}" dt="2025-06-10T04:29:19.872" v="8122" actId="166"/>
        <pc:sldMkLst>
          <pc:docMk/>
          <pc:sldMk cId="2443276609" sldId="310"/>
        </pc:sldMkLst>
        <pc:picChg chg="add mod">
          <ac:chgData name="Cauã Barros" userId="e8a6d9075dcb92b3" providerId="LiveId" clId="{CBF1908E-05F9-4304-B6ED-E8206AF38529}" dt="2025-06-10T04:29:11.830" v="8121" actId="14100"/>
          <ac:picMkLst>
            <pc:docMk/>
            <pc:sldMk cId="2443276609" sldId="310"/>
            <ac:picMk id="15362" creationId="{91FC2E84-A888-924D-D9E7-DEADB1806C10}"/>
          </ac:picMkLst>
        </pc:picChg>
      </pc:sldChg>
      <pc:sldChg chg="add">
        <pc:chgData name="Cauã Barros" userId="e8a6d9075dcb92b3" providerId="LiveId" clId="{CBF1908E-05F9-4304-B6ED-E8206AF38529}" dt="2025-06-10T04:12:49.935" v="7902" actId="2890"/>
        <pc:sldMkLst>
          <pc:docMk/>
          <pc:sldMk cId="1655281406" sldId="311"/>
        </pc:sldMkLst>
      </pc:sldChg>
      <pc:sldChg chg="addSp delSp modSp add mod">
        <pc:chgData name="Cauã Barros" userId="e8a6d9075dcb92b3" providerId="LiveId" clId="{CBF1908E-05F9-4304-B6ED-E8206AF38529}" dt="2025-06-10T04:15:58.982" v="7974" actId="1076"/>
        <pc:sldMkLst>
          <pc:docMk/>
          <pc:sldMk cId="1096769003" sldId="312"/>
        </pc:sldMkLst>
      </pc:sldChg>
      <pc:sldChg chg="addSp delSp modSp add mod">
        <pc:chgData name="Cauã Barros" userId="e8a6d9075dcb92b3" providerId="LiveId" clId="{CBF1908E-05F9-4304-B6ED-E8206AF38529}" dt="2025-06-10T19:09:38.185" v="8728" actId="167"/>
        <pc:sldMkLst>
          <pc:docMk/>
          <pc:sldMk cId="3327604009" sldId="313"/>
        </pc:sldMkLst>
        <pc:spChg chg="mod">
          <ac:chgData name="Cauã Barros" userId="e8a6d9075dcb92b3" providerId="LiveId" clId="{CBF1908E-05F9-4304-B6ED-E8206AF38529}" dt="2025-06-10T04:18:00.318" v="8020" actId="1076"/>
          <ac:spMkLst>
            <pc:docMk/>
            <pc:sldMk cId="3327604009" sldId="313"/>
            <ac:spMk id="3" creationId="{9AC14A7A-12CB-3294-80FB-0A87A4939997}"/>
          </ac:spMkLst>
        </pc:spChg>
        <pc:spChg chg="mod ord">
          <ac:chgData name="Cauã Barros" userId="e8a6d9075dcb92b3" providerId="LiveId" clId="{CBF1908E-05F9-4304-B6ED-E8206AF38529}" dt="2025-06-10T19:09:38.185" v="8728" actId="167"/>
          <ac:spMkLst>
            <pc:docMk/>
            <pc:sldMk cId="3327604009" sldId="313"/>
            <ac:spMk id="5" creationId="{51B25D30-FD1F-4CD0-7125-EC7D6D940AF5}"/>
          </ac:spMkLst>
        </pc:spChg>
        <pc:picChg chg="add mod">
          <ac:chgData name="Cauã Barros" userId="e8a6d9075dcb92b3" providerId="LiveId" clId="{CBF1908E-05F9-4304-B6ED-E8206AF38529}" dt="2025-06-10T19:09:32.523" v="8726" actId="167"/>
          <ac:picMkLst>
            <pc:docMk/>
            <pc:sldMk cId="3327604009" sldId="313"/>
            <ac:picMk id="1026" creationId="{BEDC1BE8-1C4F-AA0B-7F1F-32BAE5E7B3E6}"/>
          </ac:picMkLst>
        </pc:picChg>
      </pc:sldChg>
      <pc:sldChg chg="addSp delSp modSp add mod">
        <pc:chgData name="Cauã Barros" userId="e8a6d9075dcb92b3" providerId="LiveId" clId="{CBF1908E-05F9-4304-B6ED-E8206AF38529}" dt="2025-06-10T04:21:09.006" v="8055" actId="1076"/>
        <pc:sldMkLst>
          <pc:docMk/>
          <pc:sldMk cId="2507833608" sldId="314"/>
        </pc:sldMkLst>
        <pc:spChg chg="mod ord">
          <ac:chgData name="Cauã Barros" userId="e8a6d9075dcb92b3" providerId="LiveId" clId="{CBF1908E-05F9-4304-B6ED-E8206AF38529}" dt="2025-06-10T04:21:09.006" v="8055" actId="1076"/>
          <ac:spMkLst>
            <pc:docMk/>
            <pc:sldMk cId="2507833608" sldId="314"/>
            <ac:spMk id="3" creationId="{8559D474-41D1-76A0-E7DC-96DE514A8813}"/>
          </ac:spMkLst>
        </pc:spChg>
      </pc:sldChg>
      <pc:sldChg chg="addSp delSp modSp add mod">
        <pc:chgData name="Cauã Barros" userId="e8a6d9075dcb92b3" providerId="LiveId" clId="{CBF1908E-05F9-4304-B6ED-E8206AF38529}" dt="2025-06-10T19:13:08.352" v="8740" actId="1076"/>
        <pc:sldMkLst>
          <pc:docMk/>
          <pc:sldMk cId="3124779123" sldId="315"/>
        </pc:sldMkLst>
        <pc:spChg chg="mod ord">
          <ac:chgData name="Cauã Barros" userId="e8a6d9075dcb92b3" providerId="LiveId" clId="{CBF1908E-05F9-4304-B6ED-E8206AF38529}" dt="2025-06-10T19:13:02.207" v="8739" actId="167"/>
          <ac:spMkLst>
            <pc:docMk/>
            <pc:sldMk cId="3124779123" sldId="315"/>
            <ac:spMk id="5" creationId="{5918CA1A-5E85-5FFB-3304-24E3C7F84256}"/>
          </ac:spMkLst>
        </pc:spChg>
      </pc:sldChg>
      <pc:sldChg chg="addSp delSp modSp add mod">
        <pc:chgData name="Cauã Barros" userId="e8a6d9075dcb92b3" providerId="LiveId" clId="{CBF1908E-05F9-4304-B6ED-E8206AF38529}" dt="2025-06-10T04:23:36.622" v="8082"/>
        <pc:sldMkLst>
          <pc:docMk/>
          <pc:sldMk cId="1495010098" sldId="316"/>
        </pc:sldMkLst>
      </pc:sldChg>
      <pc:sldChg chg="addSp delSp modSp add mod">
        <pc:chgData name="Cauã Barros" userId="e8a6d9075dcb92b3" providerId="LiveId" clId="{CBF1908E-05F9-4304-B6ED-E8206AF38529}" dt="2025-06-10T04:32:52.472" v="8147" actId="166"/>
        <pc:sldMkLst>
          <pc:docMk/>
          <pc:sldMk cId="1335693011" sldId="317"/>
        </pc:sldMkLst>
        <pc:picChg chg="add mod">
          <ac:chgData name="Cauã Barros" userId="e8a6d9075dcb92b3" providerId="LiveId" clId="{CBF1908E-05F9-4304-B6ED-E8206AF38529}" dt="2025-06-10T04:32:47.385" v="8146" actId="14100"/>
          <ac:picMkLst>
            <pc:docMk/>
            <pc:sldMk cId="1335693011" sldId="317"/>
            <ac:picMk id="9218" creationId="{0380FD36-807C-E64E-3F30-466D4BCA6B6C}"/>
          </ac:picMkLst>
        </pc:picChg>
      </pc:sldChg>
      <pc:sldChg chg="addSp delSp modSp add mod">
        <pc:chgData name="Cauã Barros" userId="e8a6d9075dcb92b3" providerId="LiveId" clId="{CBF1908E-05F9-4304-B6ED-E8206AF38529}" dt="2025-06-12T03:30:58.095" v="9151" actId="1076"/>
        <pc:sldMkLst>
          <pc:docMk/>
          <pc:sldMk cId="1058954897" sldId="318"/>
        </pc:sldMkLst>
        <pc:spChg chg="add mod">
          <ac:chgData name="Cauã Barros" userId="e8a6d9075dcb92b3" providerId="LiveId" clId="{CBF1908E-05F9-4304-B6ED-E8206AF38529}" dt="2025-06-12T03:30:45.794" v="9147" actId="1076"/>
          <ac:spMkLst>
            <pc:docMk/>
            <pc:sldMk cId="1058954897" sldId="318"/>
            <ac:spMk id="3" creationId="{D636F61B-0FFA-BADB-2219-E160DDA37C1E}"/>
          </ac:spMkLst>
        </pc:spChg>
        <pc:spChg chg="mod">
          <ac:chgData name="Cauã Barros" userId="e8a6d9075dcb92b3" providerId="LiveId" clId="{CBF1908E-05F9-4304-B6ED-E8206AF38529}" dt="2025-06-12T03:30:58.095" v="9151" actId="1076"/>
          <ac:spMkLst>
            <pc:docMk/>
            <pc:sldMk cId="1058954897" sldId="318"/>
            <ac:spMk id="4" creationId="{021FB729-09AA-E672-D597-13BD98015A4C}"/>
          </ac:spMkLst>
        </pc:spChg>
        <pc:spChg chg="mod ord">
          <ac:chgData name="Cauã Barros" userId="e8a6d9075dcb92b3" providerId="LiveId" clId="{CBF1908E-05F9-4304-B6ED-E8206AF38529}" dt="2025-06-12T03:30:21.141" v="9141" actId="167"/>
          <ac:spMkLst>
            <pc:docMk/>
            <pc:sldMk cId="1058954897" sldId="318"/>
            <ac:spMk id="5" creationId="{02200A5D-6443-C99C-584B-89F8277CECC8}"/>
          </ac:spMkLst>
        </pc:spChg>
        <pc:spChg chg="del">
          <ac:chgData name="Cauã Barros" userId="e8a6d9075dcb92b3" providerId="LiveId" clId="{CBF1908E-05F9-4304-B6ED-E8206AF38529}" dt="2025-06-12T03:29:55.467" v="9133"/>
          <ac:spMkLst>
            <pc:docMk/>
            <pc:sldMk cId="1058954897" sldId="318"/>
            <ac:spMk id="7" creationId="{DA30DD6B-4A40-D34C-0ABD-9E10ECFE7150}"/>
          </ac:spMkLst>
        </pc:spChg>
        <pc:picChg chg="add mod">
          <ac:chgData name="Cauã Barros" userId="e8a6d9075dcb92b3" providerId="LiveId" clId="{CBF1908E-05F9-4304-B6ED-E8206AF38529}" dt="2025-06-12T03:30:53.605" v="9150" actId="1076"/>
          <ac:picMkLst>
            <pc:docMk/>
            <pc:sldMk cId="1058954897" sldId="318"/>
            <ac:picMk id="1026" creationId="{79ECCF05-A30A-FC8A-DD83-F2E4349D9180}"/>
          </ac:picMkLst>
        </pc:picChg>
      </pc:sldChg>
      <pc:sldChg chg="addSp delSp modSp add mod">
        <pc:chgData name="Cauã Barros" userId="e8a6d9075dcb92b3" providerId="LiveId" clId="{CBF1908E-05F9-4304-B6ED-E8206AF38529}" dt="2025-06-10T19:35:27.913" v="8782" actId="1076"/>
        <pc:sldMkLst>
          <pc:docMk/>
          <pc:sldMk cId="1596892714" sldId="319"/>
        </pc:sldMkLst>
        <pc:picChg chg="add mod">
          <ac:chgData name="Cauã Barros" userId="e8a6d9075dcb92b3" providerId="LiveId" clId="{CBF1908E-05F9-4304-B6ED-E8206AF38529}" dt="2025-06-10T19:35:27.913" v="8782" actId="1076"/>
          <ac:picMkLst>
            <pc:docMk/>
            <pc:sldMk cId="1596892714" sldId="319"/>
            <ac:picMk id="5122" creationId="{4A0AA579-9664-5128-8277-2C5284BB2DC9}"/>
          </ac:picMkLst>
        </pc:picChg>
      </pc:sldChg>
      <pc:sldChg chg="addSp delSp modSp add mod">
        <pc:chgData name="Cauã Barros" userId="e8a6d9075dcb92b3" providerId="LiveId" clId="{CBF1908E-05F9-4304-B6ED-E8206AF38529}" dt="2025-06-10T19:34:35.229" v="8780" actId="1076"/>
        <pc:sldMkLst>
          <pc:docMk/>
          <pc:sldMk cId="2009923955" sldId="320"/>
        </pc:sldMkLst>
      </pc:sldChg>
      <pc:sldChg chg="addSp delSp modSp add mod ord">
        <pc:chgData name="Cauã Barros" userId="e8a6d9075dcb92b3" providerId="LiveId" clId="{CBF1908E-05F9-4304-B6ED-E8206AF38529}" dt="2025-06-11T19:10:28.043" v="9009" actId="14100"/>
        <pc:sldMkLst>
          <pc:docMk/>
          <pc:sldMk cId="2070994889" sldId="321"/>
        </pc:sldMkLst>
        <pc:spChg chg="ord">
          <ac:chgData name="Cauã Barros" userId="e8a6d9075dcb92b3" providerId="LiveId" clId="{CBF1908E-05F9-4304-B6ED-E8206AF38529}" dt="2025-06-11T18:39:40.715" v="8845" actId="167"/>
          <ac:spMkLst>
            <pc:docMk/>
            <pc:sldMk cId="2070994889" sldId="321"/>
            <ac:spMk id="5" creationId="{96D56F7A-DD84-2166-1174-B32CD8AC257A}"/>
          </ac:spMkLst>
        </pc:spChg>
        <pc:spChg chg="del">
          <ac:chgData name="Cauã Barros" userId="e8a6d9075dcb92b3" providerId="LiveId" clId="{CBF1908E-05F9-4304-B6ED-E8206AF38529}" dt="2025-06-11T18:39:23.705" v="8839" actId="931"/>
          <ac:spMkLst>
            <pc:docMk/>
            <pc:sldMk cId="2070994889" sldId="321"/>
            <ac:spMk id="6" creationId="{C422688E-93DE-D1E6-A21A-7364C6CC1BF8}"/>
          </ac:spMkLst>
        </pc:spChg>
        <pc:spChg chg="add mod">
          <ac:chgData name="Cauã Barros" userId="e8a6d9075dcb92b3" providerId="LiveId" clId="{CBF1908E-05F9-4304-B6ED-E8206AF38529}" dt="2025-06-11T18:40:30.197" v="8853" actId="1076"/>
          <ac:spMkLst>
            <pc:docMk/>
            <pc:sldMk cId="2070994889" sldId="321"/>
            <ac:spMk id="7" creationId="{714366EE-87C1-77E0-B500-3F96B7CF05AF}"/>
          </ac:spMkLst>
        </pc:spChg>
        <pc:spChg chg="add del mod">
          <ac:chgData name="Cauã Barros" userId="e8a6d9075dcb92b3" providerId="LiveId" clId="{CBF1908E-05F9-4304-B6ED-E8206AF38529}" dt="2025-06-11T19:09:02.709" v="9000" actId="478"/>
          <ac:spMkLst>
            <pc:docMk/>
            <pc:sldMk cId="2070994889" sldId="321"/>
            <ac:spMk id="10" creationId="{A255010C-C695-0C6E-7EF3-2F735C4D03C9}"/>
          </ac:spMkLst>
        </pc:spChg>
        <pc:spChg chg="add del mod">
          <ac:chgData name="Cauã Barros" userId="e8a6d9075dcb92b3" providerId="LiveId" clId="{CBF1908E-05F9-4304-B6ED-E8206AF38529}" dt="2025-06-11T19:10:17.449" v="9006" actId="22"/>
          <ac:spMkLst>
            <pc:docMk/>
            <pc:sldMk cId="2070994889" sldId="321"/>
            <ac:spMk id="16" creationId="{90152CCF-294C-C1EE-622E-E1655EFFABDE}"/>
          </ac:spMkLst>
        </pc:spChg>
        <pc:picChg chg="add del mod ord">
          <ac:chgData name="Cauã Barros" userId="e8a6d9075dcb92b3" providerId="LiveId" clId="{CBF1908E-05F9-4304-B6ED-E8206AF38529}" dt="2025-06-11T19:09:11.525" v="9004" actId="478"/>
          <ac:picMkLst>
            <pc:docMk/>
            <pc:sldMk cId="2070994889" sldId="321"/>
            <ac:picMk id="8" creationId="{5E34907E-D6CD-1019-CD13-A190FBB0908E}"/>
          </ac:picMkLst>
        </pc:picChg>
        <pc:picChg chg="add del">
          <ac:chgData name="Cauã Barros" userId="e8a6d9075dcb92b3" providerId="LiveId" clId="{CBF1908E-05F9-4304-B6ED-E8206AF38529}" dt="2025-06-11T19:09:02.234" v="8999" actId="22"/>
          <ac:picMkLst>
            <pc:docMk/>
            <pc:sldMk cId="2070994889" sldId="321"/>
            <ac:picMk id="12" creationId="{0549A8FA-9400-A63B-B98F-C915E14F0EB4}"/>
          </ac:picMkLst>
        </pc:picChg>
        <pc:picChg chg="add del mod">
          <ac:chgData name="Cauã Barros" userId="e8a6d9075dcb92b3" providerId="LiveId" clId="{CBF1908E-05F9-4304-B6ED-E8206AF38529}" dt="2025-06-11T19:09:12.827" v="9005" actId="478"/>
          <ac:picMkLst>
            <pc:docMk/>
            <pc:sldMk cId="2070994889" sldId="321"/>
            <ac:picMk id="14" creationId="{8FFFCD62-0424-B31C-F85D-F2604203C3BB}"/>
          </ac:picMkLst>
        </pc:picChg>
        <pc:picChg chg="add mod ord">
          <ac:chgData name="Cauã Barros" userId="e8a6d9075dcb92b3" providerId="LiveId" clId="{CBF1908E-05F9-4304-B6ED-E8206AF38529}" dt="2025-06-11T19:10:28.043" v="9009" actId="14100"/>
          <ac:picMkLst>
            <pc:docMk/>
            <pc:sldMk cId="2070994889" sldId="321"/>
            <ac:picMk id="18" creationId="{DCE8191D-482D-FB30-69C9-B8B7720A3193}"/>
          </ac:picMkLst>
        </pc:picChg>
      </pc:sldChg>
      <pc:sldChg chg="addSp delSp modSp add mod">
        <pc:chgData name="Cauã Barros" userId="e8a6d9075dcb92b3" providerId="LiveId" clId="{CBF1908E-05F9-4304-B6ED-E8206AF38529}" dt="2025-06-10T04:30:24.384" v="8128" actId="166"/>
        <pc:sldMkLst>
          <pc:docMk/>
          <pc:sldMk cId="2480511179" sldId="322"/>
        </pc:sldMkLst>
      </pc:sldChg>
      <pc:sldChg chg="addSp delSp modSp add mod">
        <pc:chgData name="Cauã Barros" userId="e8a6d9075dcb92b3" providerId="LiveId" clId="{CBF1908E-05F9-4304-B6ED-E8206AF38529}" dt="2025-06-10T19:33:57.672" v="8778" actId="1076"/>
        <pc:sldMkLst>
          <pc:docMk/>
          <pc:sldMk cId="3050525026" sldId="323"/>
        </pc:sldMkLst>
      </pc:sldChg>
      <pc:sldChg chg="addSp delSp modSp add mod">
        <pc:chgData name="Cauã Barros" userId="e8a6d9075dcb92b3" providerId="LiveId" clId="{CBF1908E-05F9-4304-B6ED-E8206AF38529}" dt="2025-06-10T04:31:23.014" v="8135" actId="166"/>
        <pc:sldMkLst>
          <pc:docMk/>
          <pc:sldMk cId="2183845778" sldId="324"/>
        </pc:sldMkLst>
      </pc:sldChg>
      <pc:sldChg chg="addSp modSp add mod">
        <pc:chgData name="Cauã Barros" userId="e8a6d9075dcb92b3" providerId="LiveId" clId="{CBF1908E-05F9-4304-B6ED-E8206AF38529}" dt="2025-06-10T18:26:20.590" v="8463" actId="14100"/>
        <pc:sldMkLst>
          <pc:docMk/>
          <pc:sldMk cId="2562880130" sldId="325"/>
        </pc:sldMkLst>
        <pc:spChg chg="mod ord">
          <ac:chgData name="Cauã Barros" userId="e8a6d9075dcb92b3" providerId="LiveId" clId="{CBF1908E-05F9-4304-B6ED-E8206AF38529}" dt="2025-06-10T18:24:58.686" v="8457" actId="167"/>
          <ac:spMkLst>
            <pc:docMk/>
            <pc:sldMk cId="2562880130" sldId="325"/>
            <ac:spMk id="5" creationId="{7FA60217-456A-B17C-BF68-F1FEE94DF98D}"/>
          </ac:spMkLst>
        </pc:spChg>
        <pc:spChg chg="add mod">
          <ac:chgData name="Cauã Barros" userId="e8a6d9075dcb92b3" providerId="LiveId" clId="{CBF1908E-05F9-4304-B6ED-E8206AF38529}" dt="2025-06-10T18:26:20.590" v="8463" actId="14100"/>
          <ac:spMkLst>
            <pc:docMk/>
            <pc:sldMk cId="2562880130" sldId="325"/>
            <ac:spMk id="7" creationId="{0F1007CF-CF40-133C-9A89-ABF4BF58CAE6}"/>
          </ac:spMkLst>
        </pc:spChg>
        <pc:picChg chg="add mod">
          <ac:chgData name="Cauã Barros" userId="e8a6d9075dcb92b3" providerId="LiveId" clId="{CBF1908E-05F9-4304-B6ED-E8206AF38529}" dt="2025-06-10T18:24:55.035" v="8456" actId="167"/>
          <ac:picMkLst>
            <pc:docMk/>
            <pc:sldMk cId="2562880130" sldId="325"/>
            <ac:picMk id="6" creationId="{C963D3D8-7711-8FCA-5901-CD83047A1E5B}"/>
          </ac:picMkLst>
        </pc:picChg>
        <pc:picChg chg="mod">
          <ac:chgData name="Cauã Barros" userId="e8a6d9075dcb92b3" providerId="LiveId" clId="{CBF1908E-05F9-4304-B6ED-E8206AF38529}" dt="2025-06-10T18:22:47.625" v="8434" actId="14100"/>
          <ac:picMkLst>
            <pc:docMk/>
            <pc:sldMk cId="2562880130" sldId="325"/>
            <ac:picMk id="4098" creationId="{69DAD6E0-3BD1-FDAA-EFA6-2CF44C5DD782}"/>
          </ac:picMkLst>
        </pc:picChg>
      </pc:sldChg>
      <pc:sldChg chg="modSp add mod">
        <pc:chgData name="Cauã Barros" userId="e8a6d9075dcb92b3" providerId="LiveId" clId="{CBF1908E-05F9-4304-B6ED-E8206AF38529}" dt="2025-06-10T18:28:19.112" v="8475" actId="14100"/>
        <pc:sldMkLst>
          <pc:docMk/>
          <pc:sldMk cId="1444344795" sldId="326"/>
        </pc:sldMkLst>
        <pc:picChg chg="mod">
          <ac:chgData name="Cauã Barros" userId="e8a6d9075dcb92b3" providerId="LiveId" clId="{CBF1908E-05F9-4304-B6ED-E8206AF38529}" dt="2025-06-10T18:27:42.799" v="8471" actId="14100"/>
          <ac:picMkLst>
            <pc:docMk/>
            <pc:sldMk cId="1444344795" sldId="326"/>
            <ac:picMk id="6" creationId="{A6528AFD-31AD-9D6D-BE55-F7E96789F8D9}"/>
          </ac:picMkLst>
        </pc:picChg>
      </pc:sldChg>
      <pc:sldChg chg="addSp modSp add mod">
        <pc:chgData name="Cauã Barros" userId="e8a6d9075dcb92b3" providerId="LiveId" clId="{CBF1908E-05F9-4304-B6ED-E8206AF38529}" dt="2025-06-10T18:40:26.338" v="8546" actId="14100"/>
        <pc:sldMkLst>
          <pc:docMk/>
          <pc:sldMk cId="3388389712" sldId="327"/>
        </pc:sldMkLst>
      </pc:sldChg>
      <pc:sldChg chg="modSp add mod">
        <pc:chgData name="Cauã Barros" userId="e8a6d9075dcb92b3" providerId="LiveId" clId="{CBF1908E-05F9-4304-B6ED-E8206AF38529}" dt="2025-06-10T18:43:28.902" v="8562" actId="14100"/>
        <pc:sldMkLst>
          <pc:docMk/>
          <pc:sldMk cId="901025404" sldId="328"/>
        </pc:sldMkLst>
      </pc:sldChg>
      <pc:sldChg chg="modSp add mod">
        <pc:chgData name="Cauã Barros" userId="e8a6d9075dcb92b3" providerId="LiveId" clId="{CBF1908E-05F9-4304-B6ED-E8206AF38529}" dt="2025-06-10T18:46:16.055" v="8578" actId="14100"/>
        <pc:sldMkLst>
          <pc:docMk/>
          <pc:sldMk cId="4017887282" sldId="329"/>
        </pc:sldMkLst>
      </pc:sldChg>
      <pc:sldChg chg="addSp modSp add mod">
        <pc:chgData name="Cauã Barros" userId="e8a6d9075dcb92b3" providerId="LiveId" clId="{CBF1908E-05F9-4304-B6ED-E8206AF38529}" dt="2025-06-10T18:51:40.072" v="8618" actId="14100"/>
        <pc:sldMkLst>
          <pc:docMk/>
          <pc:sldMk cId="3372007720" sldId="330"/>
        </pc:sldMkLst>
      </pc:sldChg>
      <pc:sldChg chg="addSp modSp add mod">
        <pc:chgData name="Cauã Barros" userId="e8a6d9075dcb92b3" providerId="LiveId" clId="{CBF1908E-05F9-4304-B6ED-E8206AF38529}" dt="2025-06-10T18:55:11.160" v="8634" actId="14100"/>
        <pc:sldMkLst>
          <pc:docMk/>
          <pc:sldMk cId="1401981114" sldId="331"/>
        </pc:sldMkLst>
      </pc:sldChg>
      <pc:sldChg chg="modSp add mod">
        <pc:chgData name="Cauã Barros" userId="e8a6d9075dcb92b3" providerId="LiveId" clId="{CBF1908E-05F9-4304-B6ED-E8206AF38529}" dt="2025-06-10T18:53:20.157" v="8626" actId="14100"/>
        <pc:sldMkLst>
          <pc:docMk/>
          <pc:sldMk cId="886742518" sldId="332"/>
        </pc:sldMkLst>
      </pc:sldChg>
      <pc:sldChg chg="addSp modSp add mod">
        <pc:chgData name="Cauã Barros" userId="e8a6d9075dcb92b3" providerId="LiveId" clId="{CBF1908E-05F9-4304-B6ED-E8206AF38529}" dt="2025-06-10T18:59:38.979" v="8653" actId="14100"/>
        <pc:sldMkLst>
          <pc:docMk/>
          <pc:sldMk cId="4190938065" sldId="333"/>
        </pc:sldMkLst>
        <pc:spChg chg="add mod">
          <ac:chgData name="Cauã Barros" userId="e8a6d9075dcb92b3" providerId="LiveId" clId="{CBF1908E-05F9-4304-B6ED-E8206AF38529}" dt="2025-06-10T18:59:38.979" v="8653" actId="14100"/>
          <ac:spMkLst>
            <pc:docMk/>
            <pc:sldMk cId="4190938065" sldId="333"/>
            <ac:spMk id="7" creationId="{54B426FD-056F-F0E7-68D8-393657562876}"/>
          </ac:spMkLst>
        </pc:spChg>
        <pc:picChg chg="add mod">
          <ac:chgData name="Cauã Barros" userId="e8a6d9075dcb92b3" providerId="LiveId" clId="{CBF1908E-05F9-4304-B6ED-E8206AF38529}" dt="2025-06-10T18:58:20.533" v="8638" actId="1076"/>
          <ac:picMkLst>
            <pc:docMk/>
            <pc:sldMk cId="4190938065" sldId="333"/>
            <ac:picMk id="6" creationId="{615F1917-DEEC-C6DE-BF88-717FA6D77B7B}"/>
          </ac:picMkLst>
        </pc:picChg>
        <pc:picChg chg="mod">
          <ac:chgData name="Cauã Barros" userId="e8a6d9075dcb92b3" providerId="LiveId" clId="{CBF1908E-05F9-4304-B6ED-E8206AF38529}" dt="2025-06-10T18:59:10.141" v="8647" actId="14100"/>
          <ac:picMkLst>
            <pc:docMk/>
            <pc:sldMk cId="4190938065" sldId="333"/>
            <ac:picMk id="15362" creationId="{DB3ECFA7-AD85-0363-8DB0-5D23D40E014E}"/>
          </ac:picMkLst>
        </pc:picChg>
      </pc:sldChg>
      <pc:sldChg chg="modSp add mod">
        <pc:chgData name="Cauã Barros" userId="e8a6d9075dcb92b3" providerId="LiveId" clId="{CBF1908E-05F9-4304-B6ED-E8206AF38529}" dt="2025-06-10T19:02:02.318" v="8667" actId="14100"/>
        <pc:sldMkLst>
          <pc:docMk/>
          <pc:sldMk cId="3578571448" sldId="334"/>
        </pc:sldMkLst>
        <pc:spChg chg="mod ord">
          <ac:chgData name="Cauã Barros" userId="e8a6d9075dcb92b3" providerId="LiveId" clId="{CBF1908E-05F9-4304-B6ED-E8206AF38529}" dt="2025-06-10T19:00:30.630" v="8663" actId="167"/>
          <ac:spMkLst>
            <pc:docMk/>
            <pc:sldMk cId="3578571448" sldId="334"/>
            <ac:spMk id="5" creationId="{FC519E94-0294-2416-EFF6-6C5D0495C7F5}"/>
          </ac:spMkLst>
        </pc:spChg>
        <pc:spChg chg="mod">
          <ac:chgData name="Cauã Barros" userId="e8a6d9075dcb92b3" providerId="LiveId" clId="{CBF1908E-05F9-4304-B6ED-E8206AF38529}" dt="2025-06-10T19:02:02.318" v="8667" actId="14100"/>
          <ac:spMkLst>
            <pc:docMk/>
            <pc:sldMk cId="3578571448" sldId="334"/>
            <ac:spMk id="7" creationId="{FE67F5A6-F581-BCD2-7AFF-2A65306AA8BB}"/>
          </ac:spMkLst>
        </pc:spChg>
        <pc:picChg chg="mod">
          <ac:chgData name="Cauã Barros" userId="e8a6d9075dcb92b3" providerId="LiveId" clId="{CBF1908E-05F9-4304-B6ED-E8206AF38529}" dt="2025-06-10T19:00:23.799" v="8661" actId="167"/>
          <ac:picMkLst>
            <pc:docMk/>
            <pc:sldMk cId="3578571448" sldId="334"/>
            <ac:picMk id="15362" creationId="{0E9051CE-33E5-F830-1F40-8A1ADE02F344}"/>
          </ac:picMkLst>
        </pc:picChg>
      </pc:sldChg>
      <pc:sldChg chg="modSp add mod">
        <pc:chgData name="Cauã Barros" userId="e8a6d9075dcb92b3" providerId="LiveId" clId="{CBF1908E-05F9-4304-B6ED-E8206AF38529}" dt="2025-06-10T19:03:26.196" v="8684" actId="14100"/>
        <pc:sldMkLst>
          <pc:docMk/>
          <pc:sldMk cId="2094882368" sldId="335"/>
        </pc:sldMkLst>
        <pc:spChg chg="mod">
          <ac:chgData name="Cauã Barros" userId="e8a6d9075dcb92b3" providerId="LiveId" clId="{CBF1908E-05F9-4304-B6ED-E8206AF38529}" dt="2025-06-10T19:03:26.196" v="8684" actId="14100"/>
          <ac:spMkLst>
            <pc:docMk/>
            <pc:sldMk cId="2094882368" sldId="335"/>
            <ac:spMk id="7" creationId="{16D7C966-B943-AC0F-4726-7165725D36AC}"/>
          </ac:spMkLst>
        </pc:spChg>
        <pc:picChg chg="mod">
          <ac:chgData name="Cauã Barros" userId="e8a6d9075dcb92b3" providerId="LiveId" clId="{CBF1908E-05F9-4304-B6ED-E8206AF38529}" dt="2025-06-10T19:02:51.234" v="8678" actId="1076"/>
          <ac:picMkLst>
            <pc:docMk/>
            <pc:sldMk cId="2094882368" sldId="335"/>
            <ac:picMk id="15362" creationId="{4BBB920F-3592-3A84-58A9-3066D41CBF9D}"/>
          </ac:picMkLst>
        </pc:picChg>
      </pc:sldChg>
      <pc:sldChg chg="addSp modSp add mod">
        <pc:chgData name="Cauã Barros" userId="e8a6d9075dcb92b3" providerId="LiveId" clId="{CBF1908E-05F9-4304-B6ED-E8206AF38529}" dt="2025-06-10T19:05:27.207" v="8703" actId="14100"/>
        <pc:sldMkLst>
          <pc:docMk/>
          <pc:sldMk cId="1580967510" sldId="336"/>
        </pc:sldMkLst>
      </pc:sldChg>
      <pc:sldChg chg="modSp add mod">
        <pc:chgData name="Cauã Barros" userId="e8a6d9075dcb92b3" providerId="LiveId" clId="{CBF1908E-05F9-4304-B6ED-E8206AF38529}" dt="2025-06-10T19:08:08.704" v="8719" actId="14100"/>
        <pc:sldMkLst>
          <pc:docMk/>
          <pc:sldMk cId="706827545" sldId="337"/>
        </pc:sldMkLst>
      </pc:sldChg>
      <pc:sldChg chg="addSp modSp add mod">
        <pc:chgData name="Cauã Barros" userId="e8a6d9075dcb92b3" providerId="LiveId" clId="{CBF1908E-05F9-4304-B6ED-E8206AF38529}" dt="2025-06-10T19:17:49.202" v="8754" actId="14100"/>
        <pc:sldMkLst>
          <pc:docMk/>
          <pc:sldMk cId="2443962416" sldId="338"/>
        </pc:sldMkLst>
      </pc:sldChg>
      <pc:sldChg chg="modSp add mod">
        <pc:chgData name="Cauã Barros" userId="e8a6d9075dcb92b3" providerId="LiveId" clId="{CBF1908E-05F9-4304-B6ED-E8206AF38529}" dt="2025-06-10T19:22:09.005" v="8767" actId="14100"/>
        <pc:sldMkLst>
          <pc:docMk/>
          <pc:sldMk cId="947597231" sldId="339"/>
        </pc:sldMkLst>
      </pc:sldChg>
      <pc:sldChg chg="modSp add mod">
        <pc:chgData name="Cauã Barros" userId="e8a6d9075dcb92b3" providerId="LiveId" clId="{CBF1908E-05F9-4304-B6ED-E8206AF38529}" dt="2025-06-10T19:23:03.542" v="8775" actId="14100"/>
        <pc:sldMkLst>
          <pc:docMk/>
          <pc:sldMk cId="89760396" sldId="340"/>
        </pc:sldMkLst>
      </pc:sldChg>
      <pc:sldChg chg="modSp mod">
        <pc:chgData name="Cauã Barros" userId="e8a6d9075dcb92b3" providerId="LiveId" clId="{CBF1908E-05F9-4304-B6ED-E8206AF38529}" dt="2025-06-11T19:17:42.747" v="9079" actId="1076"/>
        <pc:sldMkLst>
          <pc:docMk/>
          <pc:sldMk cId="2070163952" sldId="361"/>
        </pc:sldMkLst>
        <pc:spChg chg="mod">
          <ac:chgData name="Cauã Barros" userId="e8a6d9075dcb92b3" providerId="LiveId" clId="{CBF1908E-05F9-4304-B6ED-E8206AF38529}" dt="2025-06-11T19:17:42.747" v="9079" actId="1076"/>
          <ac:spMkLst>
            <pc:docMk/>
            <pc:sldMk cId="2070163952" sldId="361"/>
            <ac:spMk id="11" creationId="{1AA6F6EF-73B9-1752-35C0-8A04DBC73844}"/>
          </ac:spMkLst>
        </pc:spChg>
      </pc:sldChg>
      <pc:sldChg chg="del">
        <pc:chgData name="Cauã Barros" userId="e8a6d9075dcb92b3" providerId="LiveId" clId="{CBF1908E-05F9-4304-B6ED-E8206AF38529}" dt="2025-06-11T19:18:46.127" v="9080" actId="47"/>
        <pc:sldMkLst>
          <pc:docMk/>
          <pc:sldMk cId="2885283194" sldId="365"/>
        </pc:sldMkLst>
      </pc:sldChg>
      <pc:sldChg chg="addSp modSp add mod">
        <pc:chgData name="Cauã Barros" userId="e8a6d9075dcb92b3" providerId="LiveId" clId="{CBF1908E-05F9-4304-B6ED-E8206AF38529}" dt="2025-06-11T20:11:29.658" v="9086" actId="1076"/>
        <pc:sldMkLst>
          <pc:docMk/>
          <pc:sldMk cId="2075160868" sldId="373"/>
        </pc:sldMkLst>
        <pc:picChg chg="add mod">
          <ac:chgData name="Cauã Barros" userId="e8a6d9075dcb92b3" providerId="LiveId" clId="{CBF1908E-05F9-4304-B6ED-E8206AF38529}" dt="2025-06-11T20:11:29.658" v="9086" actId="1076"/>
          <ac:picMkLst>
            <pc:docMk/>
            <pc:sldMk cId="2075160868" sldId="373"/>
            <ac:picMk id="9" creationId="{3957DB8D-EFB3-A9CE-0182-3A6DE4BCB822}"/>
          </ac:picMkLst>
        </pc:picChg>
      </pc:sldChg>
      <pc:sldChg chg="addSp delSp modSp add mod">
        <pc:chgData name="Cauã Barros" userId="e8a6d9075dcb92b3" providerId="LiveId" clId="{CBF1908E-05F9-4304-B6ED-E8206AF38529}" dt="2025-06-11T19:12:08.724" v="9030" actId="14100"/>
        <pc:sldMkLst>
          <pc:docMk/>
          <pc:sldMk cId="915242251" sldId="375"/>
        </pc:sldMkLst>
        <pc:spChg chg="mod ord">
          <ac:chgData name="Cauã Barros" userId="e8a6d9075dcb92b3" providerId="LiveId" clId="{CBF1908E-05F9-4304-B6ED-E8206AF38529}" dt="2025-06-11T18:50:41.691" v="8912" actId="167"/>
          <ac:spMkLst>
            <pc:docMk/>
            <pc:sldMk cId="915242251" sldId="375"/>
            <ac:spMk id="5" creationId="{C5B34721-82E6-A53C-2504-B4399AE51EC0}"/>
          </ac:spMkLst>
        </pc:spChg>
        <pc:spChg chg="add mod">
          <ac:chgData name="Cauã Barros" userId="e8a6d9075dcb92b3" providerId="LiveId" clId="{CBF1908E-05F9-4304-B6ED-E8206AF38529}" dt="2025-06-11T18:42:52.411" v="8877" actId="207"/>
          <ac:spMkLst>
            <pc:docMk/>
            <pc:sldMk cId="915242251" sldId="375"/>
            <ac:spMk id="10" creationId="{EAA77D83-01FF-C99A-DC73-C26C9486F4B2}"/>
          </ac:spMkLst>
        </pc:spChg>
        <pc:picChg chg="add del mod modCrop">
          <ac:chgData name="Cauã Barros" userId="e8a6d9075dcb92b3" providerId="LiveId" clId="{CBF1908E-05F9-4304-B6ED-E8206AF38529}" dt="2025-06-11T18:41:41.763" v="8870" actId="478"/>
          <ac:picMkLst>
            <pc:docMk/>
            <pc:sldMk cId="915242251" sldId="375"/>
            <ac:picMk id="3" creationId="{801183BB-7CE2-973D-6FE9-F59B5EDC3A87}"/>
          </ac:picMkLst>
        </pc:picChg>
        <pc:picChg chg="mod">
          <ac:chgData name="Cauã Barros" userId="e8a6d9075dcb92b3" providerId="LiveId" clId="{CBF1908E-05F9-4304-B6ED-E8206AF38529}" dt="2025-06-11T18:40:50.133" v="8858" actId="14100"/>
          <ac:picMkLst>
            <pc:docMk/>
            <pc:sldMk cId="915242251" sldId="375"/>
            <ac:picMk id="8" creationId="{CF7F4B36-3558-F38E-8702-517E9422942C}"/>
          </ac:picMkLst>
        </pc:picChg>
        <pc:picChg chg="add del mod">
          <ac:chgData name="Cauã Barros" userId="e8a6d9075dcb92b3" providerId="LiveId" clId="{CBF1908E-05F9-4304-B6ED-E8206AF38529}" dt="2025-06-11T18:46:42.616" v="8899" actId="478"/>
          <ac:picMkLst>
            <pc:docMk/>
            <pc:sldMk cId="915242251" sldId="375"/>
            <ac:picMk id="9" creationId="{6812044C-C0DC-9CCD-4216-E6B075FE696C}"/>
          </ac:picMkLst>
        </pc:picChg>
        <pc:picChg chg="add del mod ord modCrop">
          <ac:chgData name="Cauã Barros" userId="e8a6d9075dcb92b3" providerId="LiveId" clId="{CBF1908E-05F9-4304-B6ED-E8206AF38529}" dt="2025-06-11T19:12:03.533" v="9028" actId="478"/>
          <ac:picMkLst>
            <pc:docMk/>
            <pc:sldMk cId="915242251" sldId="375"/>
            <ac:picMk id="12" creationId="{A3CEB874-11FE-B623-54E6-E4C909C1F926}"/>
          </ac:picMkLst>
        </pc:picChg>
        <pc:picChg chg="add mod modCrop">
          <ac:chgData name="Cauã Barros" userId="e8a6d9075dcb92b3" providerId="LiveId" clId="{CBF1908E-05F9-4304-B6ED-E8206AF38529}" dt="2025-06-11T19:12:08.724" v="9030" actId="14100"/>
          <ac:picMkLst>
            <pc:docMk/>
            <pc:sldMk cId="915242251" sldId="375"/>
            <ac:picMk id="14" creationId="{5C70DA30-0897-4909-A1BF-1759D960638B}"/>
          </ac:picMkLst>
        </pc:picChg>
      </pc:sldChg>
      <pc:sldChg chg="addSp delSp modSp add mod">
        <pc:chgData name="Cauã Barros" userId="e8a6d9075dcb92b3" providerId="LiveId" clId="{CBF1908E-05F9-4304-B6ED-E8206AF38529}" dt="2025-06-11T19:12:51.540" v="9042" actId="14100"/>
        <pc:sldMkLst>
          <pc:docMk/>
          <pc:sldMk cId="2000370564" sldId="376"/>
        </pc:sldMkLst>
        <pc:spChg chg="mod ord">
          <ac:chgData name="Cauã Barros" userId="e8a6d9075dcb92b3" providerId="LiveId" clId="{CBF1908E-05F9-4304-B6ED-E8206AF38529}" dt="2025-06-11T18:44:33.625" v="8898" actId="167"/>
          <ac:spMkLst>
            <pc:docMk/>
            <pc:sldMk cId="2000370564" sldId="376"/>
            <ac:spMk id="5" creationId="{1EEBECB0-EB7A-CF41-567A-6F7785F7E98D}"/>
          </ac:spMkLst>
        </pc:spChg>
        <pc:spChg chg="mod">
          <ac:chgData name="Cauã Barros" userId="e8a6d9075dcb92b3" providerId="LiveId" clId="{CBF1908E-05F9-4304-B6ED-E8206AF38529}" dt="2025-06-11T18:51:48.937" v="8924" actId="1076"/>
          <ac:spMkLst>
            <pc:docMk/>
            <pc:sldMk cId="2000370564" sldId="376"/>
            <ac:spMk id="10" creationId="{8E014390-35B8-8490-1EEA-2588348B014A}"/>
          </ac:spMkLst>
        </pc:spChg>
        <pc:picChg chg="add del mod modCrop">
          <ac:chgData name="Cauã Barros" userId="e8a6d9075dcb92b3" providerId="LiveId" clId="{CBF1908E-05F9-4304-B6ED-E8206AF38529}" dt="2025-06-11T18:43:46.490" v="8892" actId="478"/>
          <ac:picMkLst>
            <pc:docMk/>
            <pc:sldMk cId="2000370564" sldId="376"/>
            <ac:picMk id="3" creationId="{678CFBA8-498F-BD9A-02EE-A5BF619F658F}"/>
          </ac:picMkLst>
        </pc:picChg>
        <pc:picChg chg="mod">
          <ac:chgData name="Cauã Barros" userId="e8a6d9075dcb92b3" providerId="LiveId" clId="{CBF1908E-05F9-4304-B6ED-E8206AF38529}" dt="2025-06-11T18:51:48.937" v="8924" actId="1076"/>
          <ac:picMkLst>
            <pc:docMk/>
            <pc:sldMk cId="2000370564" sldId="376"/>
            <ac:picMk id="8" creationId="{0F8F6FB9-AACA-C84F-D075-44021E1DF683}"/>
          </ac:picMkLst>
        </pc:picChg>
        <pc:picChg chg="del">
          <ac:chgData name="Cauã Barros" userId="e8a6d9075dcb92b3" providerId="LiveId" clId="{CBF1908E-05F9-4304-B6ED-E8206AF38529}" dt="2025-06-11T18:43:13.233" v="8879" actId="478"/>
          <ac:picMkLst>
            <pc:docMk/>
            <pc:sldMk cId="2000370564" sldId="376"/>
            <ac:picMk id="9" creationId="{A7C6AD4F-64CA-302D-4E1E-40A45CD535FD}"/>
          </ac:picMkLst>
        </pc:picChg>
        <pc:picChg chg="add del mod ord">
          <ac:chgData name="Cauã Barros" userId="e8a6d9075dcb92b3" providerId="LiveId" clId="{CBF1908E-05F9-4304-B6ED-E8206AF38529}" dt="2025-06-11T18:46:44.305" v="8900" actId="478"/>
          <ac:picMkLst>
            <pc:docMk/>
            <pc:sldMk cId="2000370564" sldId="376"/>
            <ac:picMk id="11" creationId="{56C2B8B5-9083-9400-4574-7AF6957B9472}"/>
          </ac:picMkLst>
        </pc:picChg>
        <pc:picChg chg="add del mod modCrop">
          <ac:chgData name="Cauã Barros" userId="e8a6d9075dcb92b3" providerId="LiveId" clId="{CBF1908E-05F9-4304-B6ED-E8206AF38529}" dt="2025-06-11T19:12:15.601" v="9031" actId="478"/>
          <ac:picMkLst>
            <pc:docMk/>
            <pc:sldMk cId="2000370564" sldId="376"/>
            <ac:picMk id="13" creationId="{3046C89F-6DA9-8D12-0DDE-1F674D7FDBD9}"/>
          </ac:picMkLst>
        </pc:picChg>
        <pc:picChg chg="add mod modCrop">
          <ac:chgData name="Cauã Barros" userId="e8a6d9075dcb92b3" providerId="LiveId" clId="{CBF1908E-05F9-4304-B6ED-E8206AF38529}" dt="2025-06-11T19:12:51.540" v="9042" actId="14100"/>
          <ac:picMkLst>
            <pc:docMk/>
            <pc:sldMk cId="2000370564" sldId="376"/>
            <ac:picMk id="15" creationId="{F7464DA6-EC0C-3932-CFD9-849531CF50BF}"/>
          </ac:picMkLst>
        </pc:picChg>
      </pc:sldChg>
      <pc:sldChg chg="add del">
        <pc:chgData name="Cauã Barros" userId="e8a6d9075dcb92b3" providerId="LiveId" clId="{CBF1908E-05F9-4304-B6ED-E8206AF38529}" dt="2025-06-11T19:13:05.605" v="9043" actId="47"/>
        <pc:sldMkLst>
          <pc:docMk/>
          <pc:sldMk cId="413317790" sldId="377"/>
        </pc:sldMkLst>
      </pc:sldChg>
      <pc:sldChg chg="addSp modSp add del mod">
        <pc:chgData name="Cauã Barros" userId="e8a6d9075dcb92b3" providerId="LiveId" clId="{CBF1908E-05F9-4304-B6ED-E8206AF38529}" dt="2025-06-11T19:13:07.360" v="9044" actId="47"/>
        <pc:sldMkLst>
          <pc:docMk/>
          <pc:sldMk cId="3479433923" sldId="378"/>
        </pc:sldMkLst>
        <pc:spChg chg="mod">
          <ac:chgData name="Cauã Barros" userId="e8a6d9075dcb92b3" providerId="LiveId" clId="{CBF1908E-05F9-4304-B6ED-E8206AF38529}" dt="2025-06-11T18:55:29.943" v="8954" actId="14100"/>
          <ac:spMkLst>
            <pc:docMk/>
            <pc:sldMk cId="3479433923" sldId="378"/>
            <ac:spMk id="10" creationId="{74C34F57-786C-B85E-2A7A-C384D1916023}"/>
          </ac:spMkLst>
        </pc:spChg>
        <pc:picChg chg="add mod">
          <ac:chgData name="Cauã Barros" userId="e8a6d9075dcb92b3" providerId="LiveId" clId="{CBF1908E-05F9-4304-B6ED-E8206AF38529}" dt="2025-06-11T18:58:01.389" v="8963" actId="1038"/>
          <ac:picMkLst>
            <pc:docMk/>
            <pc:sldMk cId="3479433923" sldId="378"/>
            <ac:picMk id="7" creationId="{ABE492FA-161B-8A3A-7766-C59B14D7786F}"/>
          </ac:picMkLst>
        </pc:picChg>
        <pc:picChg chg="add mod modCrop">
          <ac:chgData name="Cauã Barros" userId="e8a6d9075dcb92b3" providerId="LiveId" clId="{CBF1908E-05F9-4304-B6ED-E8206AF38529}" dt="2025-06-11T19:04:14.395" v="8996" actId="732"/>
          <ac:picMkLst>
            <pc:docMk/>
            <pc:sldMk cId="3479433923" sldId="378"/>
            <ac:picMk id="9" creationId="{E65857AE-332D-E2D9-020C-A7DDD5DE0A33}"/>
          </ac:picMkLst>
        </pc:picChg>
        <pc:picChg chg="mod modCrop">
          <ac:chgData name="Cauã Barros" userId="e8a6d9075dcb92b3" providerId="LiveId" clId="{CBF1908E-05F9-4304-B6ED-E8206AF38529}" dt="2025-06-11T18:55:13.195" v="8950" actId="1076"/>
          <ac:picMkLst>
            <pc:docMk/>
            <pc:sldMk cId="3479433923" sldId="378"/>
            <ac:picMk id="13" creationId="{F09CC269-74AF-4A2D-5681-F7D0ACE8F88C}"/>
          </ac:picMkLst>
        </pc:picChg>
      </pc:sldChg>
      <pc:sldChg chg="addSp delSp modSp add del mod">
        <pc:chgData name="Cauã Barros" userId="e8a6d9075dcb92b3" providerId="LiveId" clId="{CBF1908E-05F9-4304-B6ED-E8206AF38529}" dt="2025-06-11T19:13:08.314" v="9045" actId="47"/>
        <pc:sldMkLst>
          <pc:docMk/>
          <pc:sldMk cId="852012484" sldId="380"/>
        </pc:sldMkLst>
        <pc:picChg chg="add mod modCrop">
          <ac:chgData name="Cauã Barros" userId="e8a6d9075dcb92b3" providerId="LiveId" clId="{CBF1908E-05F9-4304-B6ED-E8206AF38529}" dt="2025-06-11T18:59:10.276" v="8974" actId="1076"/>
          <ac:picMkLst>
            <pc:docMk/>
            <pc:sldMk cId="852012484" sldId="380"/>
            <ac:picMk id="9" creationId="{FB1F59BD-B5FD-55F8-FC39-E4A0D8E83418}"/>
          </ac:picMkLst>
        </pc:picChg>
        <pc:picChg chg="del">
          <ac:chgData name="Cauã Barros" userId="e8a6d9075dcb92b3" providerId="LiveId" clId="{CBF1908E-05F9-4304-B6ED-E8206AF38529}" dt="2025-06-11T18:58:22.026" v="8965" actId="478"/>
          <ac:picMkLst>
            <pc:docMk/>
            <pc:sldMk cId="852012484" sldId="380"/>
            <ac:picMk id="13" creationId="{A1EEB95D-29DD-1D55-97B4-FADE1745F510}"/>
          </ac:picMkLst>
        </pc:picChg>
      </pc:sldChg>
      <pc:sldChg chg="modSp add mod">
        <pc:chgData name="Cauã Barros" userId="e8a6d9075dcb92b3" providerId="LiveId" clId="{CBF1908E-05F9-4304-B6ED-E8206AF38529}" dt="2025-06-11T19:15:48.591" v="9074" actId="14100"/>
        <pc:sldMkLst>
          <pc:docMk/>
          <pc:sldMk cId="3450240092" sldId="386"/>
        </pc:sldMkLst>
        <pc:spChg chg="mod">
          <ac:chgData name="Cauã Barros" userId="e8a6d9075dcb92b3" providerId="LiveId" clId="{CBF1908E-05F9-4304-B6ED-E8206AF38529}" dt="2025-06-11T19:15:48.591" v="9074" actId="14100"/>
          <ac:spMkLst>
            <pc:docMk/>
            <pc:sldMk cId="3450240092" sldId="386"/>
            <ac:spMk id="10" creationId="{B459B1B9-179D-45CE-D877-7D7D8A779F58}"/>
          </ac:spMkLst>
        </pc:spChg>
        <pc:picChg chg="mod modCrop">
          <ac:chgData name="Cauã Barros" userId="e8a6d9075dcb92b3" providerId="LiveId" clId="{CBF1908E-05F9-4304-B6ED-E8206AF38529}" dt="2025-06-11T19:14:07.621" v="9060" actId="1076"/>
          <ac:picMkLst>
            <pc:docMk/>
            <pc:sldMk cId="3450240092" sldId="386"/>
            <ac:picMk id="15" creationId="{54FDAF1B-5BE0-C909-936C-B87228D3F9B3}"/>
          </ac:picMkLst>
        </pc:picChg>
      </pc:sldChg>
      <pc:sldChg chg="modSp add mod">
        <pc:chgData name="Cauã Barros" userId="e8a6d9075dcb92b3" providerId="LiveId" clId="{CBF1908E-05F9-4304-B6ED-E8206AF38529}" dt="2025-06-11T19:16:10.733" v="9078" actId="14100"/>
        <pc:sldMkLst>
          <pc:docMk/>
          <pc:sldMk cId="2887027517" sldId="387"/>
        </pc:sldMkLst>
        <pc:spChg chg="mod">
          <ac:chgData name="Cauã Barros" userId="e8a6d9075dcb92b3" providerId="LiveId" clId="{CBF1908E-05F9-4304-B6ED-E8206AF38529}" dt="2025-06-11T19:16:10.733" v="9078" actId="14100"/>
          <ac:spMkLst>
            <pc:docMk/>
            <pc:sldMk cId="2887027517" sldId="387"/>
            <ac:spMk id="10" creationId="{BA455C90-7C54-6099-469F-E477DB3541AF}"/>
          </ac:spMkLst>
        </pc:spChg>
        <pc:picChg chg="mod modCrop">
          <ac:chgData name="Cauã Barros" userId="e8a6d9075dcb92b3" providerId="LiveId" clId="{CBF1908E-05F9-4304-B6ED-E8206AF38529}" dt="2025-06-11T19:15:02.204" v="9069" actId="1076"/>
          <ac:picMkLst>
            <pc:docMk/>
            <pc:sldMk cId="2887027517" sldId="387"/>
            <ac:picMk id="15" creationId="{D7CA6642-AF74-530A-C0E7-D25F45732EF3}"/>
          </ac:picMkLst>
        </pc:picChg>
      </pc:sldChg>
      <pc:sldChg chg="addSp modSp add mod">
        <pc:chgData name="Cauã Barros" userId="e8a6d9075dcb92b3" providerId="LiveId" clId="{CBF1908E-05F9-4304-B6ED-E8206AF38529}" dt="2025-06-11T20:18:58.987" v="9103" actId="14100"/>
        <pc:sldMkLst>
          <pc:docMk/>
          <pc:sldMk cId="4040595393" sldId="403"/>
        </pc:sldMkLst>
        <pc:spChg chg="add mod">
          <ac:chgData name="Cauã Barros" userId="e8a6d9075dcb92b3" providerId="LiveId" clId="{CBF1908E-05F9-4304-B6ED-E8206AF38529}" dt="2025-06-11T20:18:58.987" v="9103" actId="14100"/>
          <ac:spMkLst>
            <pc:docMk/>
            <pc:sldMk cId="4040595393" sldId="403"/>
            <ac:spMk id="6" creationId="{0E13ECA6-A2C0-EE4E-04CC-78E48B7E123C}"/>
          </ac:spMkLst>
        </pc:spChg>
        <pc:picChg chg="add mod">
          <ac:chgData name="Cauã Barros" userId="e8a6d9075dcb92b3" providerId="LiveId" clId="{CBF1908E-05F9-4304-B6ED-E8206AF38529}" dt="2025-06-11T20:12:03.619" v="9091" actId="14100"/>
          <ac:picMkLst>
            <pc:docMk/>
            <pc:sldMk cId="4040595393" sldId="403"/>
            <ac:picMk id="3" creationId="{5A3980FA-D7E0-B59E-10F3-0068104775FB}"/>
          </ac:picMkLst>
        </pc:picChg>
        <pc:picChg chg="mod modCrop">
          <ac:chgData name="Cauã Barros" userId="e8a6d9075dcb92b3" providerId="LiveId" clId="{CBF1908E-05F9-4304-B6ED-E8206AF38529}" dt="2025-06-11T20:12:42.315" v="9098" actId="14100"/>
          <ac:picMkLst>
            <pc:docMk/>
            <pc:sldMk cId="4040595393" sldId="403"/>
            <ac:picMk id="9" creationId="{EDADBE5E-6994-4CD9-4ACE-EFD76FBB490F}"/>
          </ac:picMkLst>
        </pc:picChg>
      </pc:sldChg>
      <pc:sldChg chg="modSp add mod">
        <pc:chgData name="Cauã Barros" userId="e8a6d9075dcb92b3" providerId="LiveId" clId="{CBF1908E-05F9-4304-B6ED-E8206AF38529}" dt="2025-06-11T20:20:42.350" v="9121" actId="14100"/>
        <pc:sldMkLst>
          <pc:docMk/>
          <pc:sldMk cId="1477845391" sldId="404"/>
        </pc:sldMkLst>
        <pc:spChg chg="mod ord">
          <ac:chgData name="Cauã Barros" userId="e8a6d9075dcb92b3" providerId="LiveId" clId="{CBF1908E-05F9-4304-B6ED-E8206AF38529}" dt="2025-06-11T20:20:02.763" v="9116" actId="167"/>
          <ac:spMkLst>
            <pc:docMk/>
            <pc:sldMk cId="1477845391" sldId="404"/>
            <ac:spMk id="5" creationId="{9B2401A6-6151-291E-CD92-3F8346627F90}"/>
          </ac:spMkLst>
        </pc:spChg>
        <pc:spChg chg="mod">
          <ac:chgData name="Cauã Barros" userId="e8a6d9075dcb92b3" providerId="LiveId" clId="{CBF1908E-05F9-4304-B6ED-E8206AF38529}" dt="2025-06-11T20:20:42.350" v="9121" actId="14100"/>
          <ac:spMkLst>
            <pc:docMk/>
            <pc:sldMk cId="1477845391" sldId="404"/>
            <ac:spMk id="6" creationId="{840FEC46-09A6-9484-195C-373E43C1396A}"/>
          </ac:spMkLst>
        </pc:spChg>
        <pc:picChg chg="mod ord modCrop">
          <ac:chgData name="Cauã Barros" userId="e8a6d9075dcb92b3" providerId="LiveId" clId="{CBF1908E-05F9-4304-B6ED-E8206AF38529}" dt="2025-06-11T20:20:09.185" v="9117" actId="1076"/>
          <ac:picMkLst>
            <pc:docMk/>
            <pc:sldMk cId="1477845391" sldId="404"/>
            <ac:picMk id="9" creationId="{8DCDD91E-75EA-6EAF-F31C-08ABC4B57F78}"/>
          </ac:picMkLst>
        </pc:picChg>
      </pc:sldChg>
      <pc:sldChg chg="modSp add mod">
        <pc:chgData name="Cauã Barros" userId="e8a6d9075dcb92b3" providerId="LiveId" clId="{CBF1908E-05F9-4304-B6ED-E8206AF38529}" dt="2025-06-11T20:21:53.097" v="9129" actId="14100"/>
        <pc:sldMkLst>
          <pc:docMk/>
          <pc:sldMk cId="3669595317" sldId="405"/>
        </pc:sldMkLst>
        <pc:spChg chg="mod">
          <ac:chgData name="Cauã Barros" userId="e8a6d9075dcb92b3" providerId="LiveId" clId="{CBF1908E-05F9-4304-B6ED-E8206AF38529}" dt="2025-06-11T20:21:53.097" v="9129" actId="14100"/>
          <ac:spMkLst>
            <pc:docMk/>
            <pc:sldMk cId="3669595317" sldId="405"/>
            <ac:spMk id="6" creationId="{421F9679-6029-E647-3B3B-70279B9D5F65}"/>
          </ac:spMkLst>
        </pc:spChg>
        <pc:picChg chg="mod modCrop">
          <ac:chgData name="Cauã Barros" userId="e8a6d9075dcb92b3" providerId="LiveId" clId="{CBF1908E-05F9-4304-B6ED-E8206AF38529}" dt="2025-06-11T20:21:32.835" v="9128" actId="1076"/>
          <ac:picMkLst>
            <pc:docMk/>
            <pc:sldMk cId="3669595317" sldId="405"/>
            <ac:picMk id="9" creationId="{4F0EAFE5-4E01-78BF-90AA-BE09F220D54E}"/>
          </ac:picMkLst>
        </pc:picChg>
      </pc:sldChg>
      <pc:sldChg chg="addSp modSp add mod">
        <pc:chgData name="Cauã Barros" userId="e8a6d9075dcb92b3" providerId="LiveId" clId="{CBF1908E-05F9-4304-B6ED-E8206AF38529}" dt="2025-06-12T03:33:49.758" v="9196" actId="732"/>
        <pc:sldMkLst>
          <pc:docMk/>
          <pc:sldMk cId="3426874528" sldId="406"/>
        </pc:sldMkLst>
        <pc:spChg chg="add mod">
          <ac:chgData name="Cauã Barros" userId="e8a6d9075dcb92b3" providerId="LiveId" clId="{CBF1908E-05F9-4304-B6ED-E8206AF38529}" dt="2025-06-12T03:32:14.251" v="9171" actId="207"/>
          <ac:spMkLst>
            <pc:docMk/>
            <pc:sldMk cId="3426874528" sldId="406"/>
            <ac:spMk id="7" creationId="{9144AD0C-6CA1-C6F0-0DD5-A138EE33AB19}"/>
          </ac:spMkLst>
        </pc:spChg>
        <pc:picChg chg="add mod">
          <ac:chgData name="Cauã Barros" userId="e8a6d9075dcb92b3" providerId="LiveId" clId="{CBF1908E-05F9-4304-B6ED-E8206AF38529}" dt="2025-06-12T03:33:49.758" v="9196" actId="732"/>
          <ac:picMkLst>
            <pc:docMk/>
            <pc:sldMk cId="3426874528" sldId="406"/>
            <ac:picMk id="6" creationId="{19942D28-77DF-60D4-817A-43C1D8465AC0}"/>
          </ac:picMkLst>
        </pc:picChg>
        <pc:picChg chg="mod">
          <ac:chgData name="Cauã Barros" userId="e8a6d9075dcb92b3" providerId="LiveId" clId="{CBF1908E-05F9-4304-B6ED-E8206AF38529}" dt="2025-06-12T03:31:11.426" v="9154" actId="1076"/>
          <ac:picMkLst>
            <pc:docMk/>
            <pc:sldMk cId="3426874528" sldId="406"/>
            <ac:picMk id="1026" creationId="{1DC362EA-09E6-F25C-B436-EF182D190AB4}"/>
          </ac:picMkLst>
        </pc:picChg>
      </pc:sldChg>
      <pc:sldChg chg="modSp add mod">
        <pc:chgData name="Cauã Barros" userId="e8a6d9075dcb92b3" providerId="LiveId" clId="{CBF1908E-05F9-4304-B6ED-E8206AF38529}" dt="2025-06-12T03:34:08.313" v="9200" actId="1076"/>
        <pc:sldMkLst>
          <pc:docMk/>
          <pc:sldMk cId="1824511537" sldId="407"/>
        </pc:sldMkLst>
        <pc:spChg chg="mod">
          <ac:chgData name="Cauã Barros" userId="e8a6d9075dcb92b3" providerId="LiveId" clId="{CBF1908E-05F9-4304-B6ED-E8206AF38529}" dt="2025-06-12T03:32:31.112" v="9174" actId="14100"/>
          <ac:spMkLst>
            <pc:docMk/>
            <pc:sldMk cId="1824511537" sldId="407"/>
            <ac:spMk id="7" creationId="{CE5C86F2-0889-C7C6-93FB-595189E75DA8}"/>
          </ac:spMkLst>
        </pc:spChg>
        <pc:picChg chg="mod">
          <ac:chgData name="Cauã Barros" userId="e8a6d9075dcb92b3" providerId="LiveId" clId="{CBF1908E-05F9-4304-B6ED-E8206AF38529}" dt="2025-06-12T03:34:08.313" v="9200" actId="1076"/>
          <ac:picMkLst>
            <pc:docMk/>
            <pc:sldMk cId="1824511537" sldId="407"/>
            <ac:picMk id="6" creationId="{E653C7E1-04B8-A10A-1897-4B599696E4B2}"/>
          </ac:picMkLst>
        </pc:picChg>
      </pc:sldChg>
      <pc:sldChg chg="modSp add mod">
        <pc:chgData name="Cauã Barros" userId="e8a6d9075dcb92b3" providerId="LiveId" clId="{CBF1908E-05F9-4304-B6ED-E8206AF38529}" dt="2025-06-12T03:35:50.868" v="9218" actId="14100"/>
        <pc:sldMkLst>
          <pc:docMk/>
          <pc:sldMk cId="3654643324" sldId="408"/>
        </pc:sldMkLst>
        <pc:spChg chg="mod">
          <ac:chgData name="Cauã Barros" userId="e8a6d9075dcb92b3" providerId="LiveId" clId="{CBF1908E-05F9-4304-B6ED-E8206AF38529}" dt="2025-06-12T03:35:50.868" v="9218" actId="14100"/>
          <ac:spMkLst>
            <pc:docMk/>
            <pc:sldMk cId="3654643324" sldId="408"/>
            <ac:spMk id="7" creationId="{88BA5CC2-FD4F-F483-A6AF-6957DE111A04}"/>
          </ac:spMkLst>
        </pc:spChg>
        <pc:picChg chg="mod">
          <ac:chgData name="Cauã Barros" userId="e8a6d9075dcb92b3" providerId="LiveId" clId="{CBF1908E-05F9-4304-B6ED-E8206AF38529}" dt="2025-06-12T03:35:04.818" v="9211" actId="1076"/>
          <ac:picMkLst>
            <pc:docMk/>
            <pc:sldMk cId="3654643324" sldId="408"/>
            <ac:picMk id="6" creationId="{CAC9D354-4E18-CBDC-CC85-1702E15025E6}"/>
          </ac:picMkLst>
        </pc:picChg>
        <pc:picChg chg="mod">
          <ac:chgData name="Cauã Barros" userId="e8a6d9075dcb92b3" providerId="LiveId" clId="{CBF1908E-05F9-4304-B6ED-E8206AF38529}" dt="2025-06-12T03:35:18.666" v="9214" actId="1076"/>
          <ac:picMkLst>
            <pc:docMk/>
            <pc:sldMk cId="3654643324" sldId="408"/>
            <ac:picMk id="1026" creationId="{D7BF1642-31ED-139D-1AE4-F3C1B75B3880}"/>
          </ac:picMkLst>
        </pc:picChg>
      </pc:sldChg>
      <pc:sldChg chg="modSp add mod">
        <pc:chgData name="Cauã Barros" userId="e8a6d9075dcb92b3" providerId="LiveId" clId="{CBF1908E-05F9-4304-B6ED-E8206AF38529}" dt="2025-06-12T03:37:33.788" v="9228" actId="1076"/>
        <pc:sldMkLst>
          <pc:docMk/>
          <pc:sldMk cId="3046852374" sldId="409"/>
        </pc:sldMkLst>
        <pc:spChg chg="mod">
          <ac:chgData name="Cauã Barros" userId="e8a6d9075dcb92b3" providerId="LiveId" clId="{CBF1908E-05F9-4304-B6ED-E8206AF38529}" dt="2025-06-12T03:37:33.788" v="9228" actId="1076"/>
          <ac:spMkLst>
            <pc:docMk/>
            <pc:sldMk cId="3046852374" sldId="409"/>
            <ac:spMk id="7" creationId="{33146E8F-7C03-F63B-CBDC-B6660916786E}"/>
          </ac:spMkLst>
        </pc:spChg>
        <pc:picChg chg="mod">
          <ac:chgData name="Cauã Barros" userId="e8a6d9075dcb92b3" providerId="LiveId" clId="{CBF1908E-05F9-4304-B6ED-E8206AF38529}" dt="2025-06-12T03:36:48.318" v="9227" actId="1076"/>
          <ac:picMkLst>
            <pc:docMk/>
            <pc:sldMk cId="3046852374" sldId="409"/>
            <ac:picMk id="6" creationId="{71051A01-B668-17E5-0947-D98B9BA6AD6C}"/>
          </ac:picMkLst>
        </pc:picChg>
      </pc:sldChg>
      <pc:sldChg chg="modSp mod">
        <pc:chgData name="Cauã Barros" userId="e8a6d9075dcb92b3" providerId="LiveId" clId="{CBF1908E-05F9-4304-B6ED-E8206AF38529}" dt="2025-06-12T18:52:27.685" v="9234" actId="1076"/>
        <pc:sldMkLst>
          <pc:docMk/>
          <pc:sldMk cId="4014231935" sldId="410"/>
        </pc:sldMkLst>
        <pc:spChg chg="mod">
          <ac:chgData name="Cauã Barros" userId="e8a6d9075dcb92b3" providerId="LiveId" clId="{CBF1908E-05F9-4304-B6ED-E8206AF38529}" dt="2025-06-12T18:52:27.685" v="9234" actId="1076"/>
          <ac:spMkLst>
            <pc:docMk/>
            <pc:sldMk cId="4014231935" sldId="410"/>
            <ac:spMk id="14" creationId="{A67257D1-9C05-4CA3-AEE5-FE105E774D03}"/>
          </ac:spMkLst>
        </pc:spChg>
      </pc:sldChg>
      <pc:sldMasterChg chg="addSp delSp modSp mod modTransition modSldLayout">
        <pc:chgData name="Cauã Barros" userId="e8a6d9075dcb92b3" providerId="LiveId" clId="{CBF1908E-05F9-4304-B6ED-E8206AF38529}" dt="2025-06-07T23:08:00.962" v="5107" actId="34135"/>
        <pc:sldMasterMkLst>
          <pc:docMk/>
          <pc:sldMasterMk cId="581187054" sldId="2147483768"/>
        </pc:sldMasterMkLst>
        <pc:spChg chg="add mod ord">
          <ac:chgData name="Cauã Barros" userId="e8a6d9075dcb92b3" providerId="LiveId" clId="{CBF1908E-05F9-4304-B6ED-E8206AF38529}" dt="2025-06-07T23:07:19.548" v="5101" actId="34135"/>
          <ac:spMkLst>
            <pc:docMk/>
            <pc:sldMasterMk cId="581187054" sldId="2147483768"/>
            <ac:spMk id="12" creationId="{EE630E0A-10B4-75B9-BC07-1A99E1A5EDCC}"/>
          </ac:spMkLst>
        </pc:spChg>
        <pc:sldLayoutChg chg="addSp delSp modSp mod modTransition">
          <pc:chgData name="Cauã Barros" userId="e8a6d9075dcb92b3" providerId="LiveId" clId="{CBF1908E-05F9-4304-B6ED-E8206AF38529}" dt="2025-06-07T23:07:07.169" v="5099" actId="34135"/>
          <pc:sldLayoutMkLst>
            <pc:docMk/>
            <pc:sldMasterMk cId="581187054" sldId="2147483768"/>
            <pc:sldLayoutMk cId="3835633821" sldId="2147483769"/>
          </pc:sldLayoutMkLst>
          <pc:spChg chg="add mod ord">
            <ac:chgData name="Cauã Barros" userId="e8a6d9075dcb92b3" providerId="LiveId" clId="{CBF1908E-05F9-4304-B6ED-E8206AF38529}" dt="2025-06-07T23:07:07.169" v="5099" actId="34135"/>
            <ac:spMkLst>
              <pc:docMk/>
              <pc:sldMasterMk cId="581187054" sldId="2147483768"/>
              <pc:sldLayoutMk cId="3835633821" sldId="2147483769"/>
              <ac:spMk id="9" creationId="{A393E502-E38C-7907-6059-FEE2C946CF9C}"/>
            </ac:spMkLst>
          </pc:spChg>
        </pc:sldLayoutChg>
        <pc:sldLayoutChg chg="addSp delSp modSp mod modTransition">
          <pc:chgData name="Cauã Barros" userId="e8a6d9075dcb92b3" providerId="LiveId" clId="{CBF1908E-05F9-4304-B6ED-E8206AF38529}" dt="2025-06-07T23:06:48.112" v="5097" actId="34135"/>
          <pc:sldLayoutMkLst>
            <pc:docMk/>
            <pc:sldMasterMk cId="581187054" sldId="2147483768"/>
            <pc:sldLayoutMk cId="3371204300" sldId="2147483770"/>
          </pc:sldLayoutMkLst>
          <pc:spChg chg="add mod ord">
            <ac:chgData name="Cauã Barros" userId="e8a6d9075dcb92b3" providerId="LiveId" clId="{CBF1908E-05F9-4304-B6ED-E8206AF38529}" dt="2025-06-07T23:06:48.112" v="5097" actId="34135"/>
            <ac:spMkLst>
              <pc:docMk/>
              <pc:sldMasterMk cId="581187054" sldId="2147483768"/>
              <pc:sldLayoutMk cId="3371204300" sldId="2147483770"/>
              <ac:spMk id="8" creationId="{34F1C435-AACA-DD93-5346-AAEFF2250759}"/>
            </ac:spMkLst>
          </pc:spChg>
        </pc:sldLayoutChg>
        <pc:sldLayoutChg chg="addSp delSp modSp mod modTransition">
          <pc:chgData name="Cauã Barros" userId="e8a6d9075dcb92b3" providerId="LiveId" clId="{CBF1908E-05F9-4304-B6ED-E8206AF38529}" dt="2025-06-07T23:08:00.962" v="5107" actId="34135"/>
          <pc:sldLayoutMkLst>
            <pc:docMk/>
            <pc:sldMasterMk cId="581187054" sldId="2147483768"/>
            <pc:sldLayoutMk cId="2469533960" sldId="2147483771"/>
          </pc:sldLayoutMkLst>
          <pc:spChg chg="add mod ord">
            <ac:chgData name="Cauã Barros" userId="e8a6d9075dcb92b3" providerId="LiveId" clId="{CBF1908E-05F9-4304-B6ED-E8206AF38529}" dt="2025-06-07T23:08:00.962" v="5107" actId="34135"/>
            <ac:spMkLst>
              <pc:docMk/>
              <pc:sldMasterMk cId="581187054" sldId="2147483768"/>
              <pc:sldLayoutMk cId="2469533960" sldId="2147483771"/>
              <ac:spMk id="3" creationId="{E67A965C-3187-E88D-F70C-CD375EA9BA03}"/>
            </ac:spMkLst>
          </pc:spChg>
          <pc:picChg chg="add mod">
            <ac:chgData name="Cauã Barros" userId="e8a6d9075dcb92b3" providerId="LiveId" clId="{CBF1908E-05F9-4304-B6ED-E8206AF38529}" dt="2025-06-07T18:32:27.253" v="2613" actId="1076"/>
            <ac:picMkLst>
              <pc:docMk/>
              <pc:sldMasterMk cId="581187054" sldId="2147483768"/>
              <pc:sldLayoutMk cId="2469533960" sldId="2147483771"/>
              <ac:picMk id="13" creationId="{824C9DCD-AB46-7EF2-57D9-3BE697FB09D5}"/>
            </ac:picMkLst>
          </pc:picChg>
        </pc:sldLayoutChg>
        <pc:sldLayoutChg chg="addSp delSp modSp mod modTransition">
          <pc:chgData name="Cauã Barros" userId="e8a6d9075dcb92b3" providerId="LiveId" clId="{CBF1908E-05F9-4304-B6ED-E8206AF38529}" dt="2025-06-07T23:06:38.938" v="5095" actId="34135"/>
          <pc:sldLayoutMkLst>
            <pc:docMk/>
            <pc:sldMasterMk cId="581187054" sldId="2147483768"/>
            <pc:sldLayoutMk cId="299980578" sldId="2147483772"/>
          </pc:sldLayoutMkLst>
          <pc:spChg chg="add mod ord">
            <ac:chgData name="Cauã Barros" userId="e8a6d9075dcb92b3" providerId="LiveId" clId="{CBF1908E-05F9-4304-B6ED-E8206AF38529}" dt="2025-06-07T23:06:38.938" v="5095" actId="34135"/>
            <ac:spMkLst>
              <pc:docMk/>
              <pc:sldMasterMk cId="581187054" sldId="2147483768"/>
              <pc:sldLayoutMk cId="299980578" sldId="2147483772"/>
              <ac:spMk id="10" creationId="{60420588-3D56-4F71-E691-92B5A092A941}"/>
            </ac:spMkLst>
          </pc:spChg>
        </pc:sldLayoutChg>
        <pc:sldLayoutChg chg="addSp delSp modSp mod modTransition">
          <pc:chgData name="Cauã Barros" userId="e8a6d9075dcb92b3" providerId="LiveId" clId="{CBF1908E-05F9-4304-B6ED-E8206AF38529}" dt="2025-06-07T23:06:28.784" v="5093" actId="34135"/>
          <pc:sldLayoutMkLst>
            <pc:docMk/>
            <pc:sldMasterMk cId="581187054" sldId="2147483768"/>
            <pc:sldLayoutMk cId="1141522100" sldId="2147483773"/>
          </pc:sldLayoutMkLst>
          <pc:spChg chg="add mod ord">
            <ac:chgData name="Cauã Barros" userId="e8a6d9075dcb92b3" providerId="LiveId" clId="{CBF1908E-05F9-4304-B6ED-E8206AF38529}" dt="2025-06-07T23:06:28.784" v="5093" actId="34135"/>
            <ac:spMkLst>
              <pc:docMk/>
              <pc:sldMasterMk cId="581187054" sldId="2147483768"/>
              <pc:sldLayoutMk cId="1141522100" sldId="2147483773"/>
              <ac:spMk id="10" creationId="{9FBF774D-0A0D-57DA-F570-D7E6689ABA65}"/>
            </ac:spMkLst>
          </pc:spChg>
        </pc:sldLayoutChg>
        <pc:sldLayoutChg chg="addSp delSp modSp mod modTransition">
          <pc:chgData name="Cauã Barros" userId="e8a6d9075dcb92b3" providerId="LiveId" clId="{CBF1908E-05F9-4304-B6ED-E8206AF38529}" dt="2025-06-07T23:06:17.252" v="5091" actId="34135"/>
          <pc:sldLayoutMkLst>
            <pc:docMk/>
            <pc:sldMasterMk cId="581187054" sldId="2147483768"/>
            <pc:sldLayoutMk cId="1011892654" sldId="2147483774"/>
          </pc:sldLayoutMkLst>
          <pc:spChg chg="add mod ord">
            <ac:chgData name="Cauã Barros" userId="e8a6d9075dcb92b3" providerId="LiveId" clId="{CBF1908E-05F9-4304-B6ED-E8206AF38529}" dt="2025-06-07T23:06:17.252" v="5091" actId="34135"/>
            <ac:spMkLst>
              <pc:docMk/>
              <pc:sldMasterMk cId="581187054" sldId="2147483768"/>
              <pc:sldLayoutMk cId="1011892654" sldId="2147483774"/>
              <ac:spMk id="2" creationId="{89323A54-E81F-FA8E-BF38-0B6492CBE555}"/>
            </ac:spMkLst>
          </pc:spChg>
        </pc:sldLayoutChg>
        <pc:sldLayoutChg chg="addSp delSp modSp mod modTransition">
          <pc:chgData name="Cauã Barros" userId="e8a6d9075dcb92b3" providerId="LiveId" clId="{CBF1908E-05F9-4304-B6ED-E8206AF38529}" dt="2025-06-07T23:06:04.901" v="5089" actId="34135"/>
          <pc:sldLayoutMkLst>
            <pc:docMk/>
            <pc:sldMasterMk cId="581187054" sldId="2147483768"/>
            <pc:sldLayoutMk cId="3296145102" sldId="2147483775"/>
          </pc:sldLayoutMkLst>
          <pc:spChg chg="add mod ord">
            <ac:chgData name="Cauã Barros" userId="e8a6d9075dcb92b3" providerId="LiveId" clId="{CBF1908E-05F9-4304-B6ED-E8206AF38529}" dt="2025-06-07T23:06:04.901" v="5089" actId="34135"/>
            <ac:spMkLst>
              <pc:docMk/>
              <pc:sldMasterMk cId="581187054" sldId="2147483768"/>
              <pc:sldLayoutMk cId="3296145102" sldId="2147483775"/>
              <ac:spMk id="5" creationId="{4CA87B57-A80B-0C90-C010-5459FFAC1887}"/>
            </ac:spMkLst>
          </pc:spChg>
        </pc:sldLayoutChg>
        <pc:sldLayoutChg chg="addSp delSp modSp mod modTransition">
          <pc:chgData name="Cauã Barros" userId="e8a6d9075dcb92b3" providerId="LiveId" clId="{CBF1908E-05F9-4304-B6ED-E8206AF38529}" dt="2025-06-07T23:05:54.032" v="5087" actId="1076"/>
          <pc:sldLayoutMkLst>
            <pc:docMk/>
            <pc:sldMasterMk cId="581187054" sldId="2147483768"/>
            <pc:sldLayoutMk cId="3423924149" sldId="2147483776"/>
          </pc:sldLayoutMkLst>
          <pc:spChg chg="mod">
            <ac:chgData name="Cauã Barros" userId="e8a6d9075dcb92b3" providerId="LiveId" clId="{CBF1908E-05F9-4304-B6ED-E8206AF38529}" dt="2025-06-07T23:05:54.032" v="5087" actId="1076"/>
            <ac:spMkLst>
              <pc:docMk/>
              <pc:sldMasterMk cId="581187054" sldId="2147483768"/>
              <pc:sldLayoutMk cId="3423924149" sldId="2147483776"/>
              <ac:spMk id="9" creationId="{00000000-0000-0000-0000-000000000000}"/>
            </ac:spMkLst>
          </pc:spChg>
          <pc:spChg chg="add mod ord">
            <ac:chgData name="Cauã Barros" userId="e8a6d9075dcb92b3" providerId="LiveId" clId="{CBF1908E-05F9-4304-B6ED-E8206AF38529}" dt="2025-06-07T23:05:37.283" v="5085" actId="34135"/>
            <ac:spMkLst>
              <pc:docMk/>
              <pc:sldMasterMk cId="581187054" sldId="2147483768"/>
              <pc:sldLayoutMk cId="3423924149" sldId="2147483776"/>
              <ac:spMk id="10" creationId="{96E66889-549F-5655-CA59-A62552E9D34C}"/>
            </ac:spMkLst>
          </pc:spChg>
        </pc:sldLayoutChg>
        <pc:sldLayoutChg chg="addSp delSp modSp mod modTransition">
          <pc:chgData name="Cauã Barros" userId="e8a6d9075dcb92b3" providerId="LiveId" clId="{CBF1908E-05F9-4304-B6ED-E8206AF38529}" dt="2025-06-07T23:05:26.154" v="5083" actId="34135"/>
          <pc:sldLayoutMkLst>
            <pc:docMk/>
            <pc:sldMasterMk cId="581187054" sldId="2147483768"/>
            <pc:sldLayoutMk cId="986188670" sldId="2147483777"/>
          </pc:sldLayoutMkLst>
          <pc:spChg chg="add mod ord">
            <ac:chgData name="Cauã Barros" userId="e8a6d9075dcb92b3" providerId="LiveId" clId="{CBF1908E-05F9-4304-B6ED-E8206AF38529}" dt="2025-06-07T23:05:26.154" v="5083" actId="34135"/>
            <ac:spMkLst>
              <pc:docMk/>
              <pc:sldMasterMk cId="581187054" sldId="2147483768"/>
              <pc:sldLayoutMk cId="986188670" sldId="2147483777"/>
              <ac:spMk id="9" creationId="{E582B1CA-EB93-BFE9-C8FB-D0A872D27557}"/>
            </ac:spMkLst>
          </pc:spChg>
        </pc:sldLayoutChg>
        <pc:sldLayoutChg chg="addSp delSp modSp mod modTransition">
          <pc:chgData name="Cauã Barros" userId="e8a6d9075dcb92b3" providerId="LiveId" clId="{CBF1908E-05F9-4304-B6ED-E8206AF38529}" dt="2025-06-07T23:05:04.145" v="5079" actId="34135"/>
          <pc:sldLayoutMkLst>
            <pc:docMk/>
            <pc:sldMasterMk cId="581187054" sldId="2147483768"/>
            <pc:sldLayoutMk cId="2664713963" sldId="2147483778"/>
          </pc:sldLayoutMkLst>
          <pc:spChg chg="add mod">
            <ac:chgData name="Cauã Barros" userId="e8a6d9075dcb92b3" providerId="LiveId" clId="{CBF1908E-05F9-4304-B6ED-E8206AF38529}" dt="2025-06-07T23:05:04.145" v="5079" actId="34135"/>
            <ac:spMkLst>
              <pc:docMk/>
              <pc:sldMasterMk cId="581187054" sldId="2147483768"/>
              <pc:sldLayoutMk cId="2664713963" sldId="2147483778"/>
              <ac:spMk id="2" creationId="{DBC5FFC3-CA5C-4C4B-BE2F-22FA1829A710}"/>
            </ac:spMkLst>
          </pc:spChg>
        </pc:sldLayoutChg>
        <pc:sldLayoutChg chg="addSp delSp modSp mod modTransition">
          <pc:chgData name="Cauã Barros" userId="e8a6d9075dcb92b3" providerId="LiveId" clId="{CBF1908E-05F9-4304-B6ED-E8206AF38529}" dt="2025-06-07T23:04:47.990" v="5078" actId="34135"/>
          <pc:sldLayoutMkLst>
            <pc:docMk/>
            <pc:sldMasterMk cId="581187054" sldId="2147483768"/>
            <pc:sldLayoutMk cId="788560436" sldId="2147483779"/>
          </pc:sldLayoutMkLst>
          <pc:spChg chg="add mod ord">
            <ac:chgData name="Cauã Barros" userId="e8a6d9075dcb92b3" providerId="LiveId" clId="{CBF1908E-05F9-4304-B6ED-E8206AF38529}" dt="2025-06-07T23:04:47.990" v="5078" actId="34135"/>
            <ac:spMkLst>
              <pc:docMk/>
              <pc:sldMasterMk cId="581187054" sldId="2147483768"/>
              <pc:sldLayoutMk cId="788560436" sldId="2147483779"/>
              <ac:spMk id="9" creationId="{9F1845BA-B84A-98EE-E71E-71B24BC7E356}"/>
            </ac:spMkLst>
          </pc:spChg>
        </pc:sldLayoutChg>
      </pc:sldMasterChg>
      <pc:sldMasterChg chg="modTransition modSldLayout">
        <pc:chgData name="Cauã Barros" userId="e8a6d9075dcb92b3" providerId="LiveId" clId="{CBF1908E-05F9-4304-B6ED-E8206AF38529}" dt="2025-06-07T20:38:37.215" v="3072"/>
        <pc:sldMasterMkLst>
          <pc:docMk/>
          <pc:sldMasterMk cId="1707236564" sldId="2147483780"/>
        </pc:sldMasterMkLst>
        <pc:sldLayoutChg chg="modTransition">
          <pc:chgData name="Cauã Barros" userId="e8a6d9075dcb92b3" providerId="LiveId" clId="{CBF1908E-05F9-4304-B6ED-E8206AF38529}" dt="2025-06-07T20:38:37.215" v="3072"/>
          <pc:sldLayoutMkLst>
            <pc:docMk/>
            <pc:sldMasterMk cId="1707236564" sldId="2147483780"/>
            <pc:sldLayoutMk cId="3761608328" sldId="2147483781"/>
          </pc:sldLayoutMkLst>
        </pc:sldLayoutChg>
        <pc:sldLayoutChg chg="modTransition">
          <pc:chgData name="Cauã Barros" userId="e8a6d9075dcb92b3" providerId="LiveId" clId="{CBF1908E-05F9-4304-B6ED-E8206AF38529}" dt="2025-06-07T20:38:37.215" v="3072"/>
          <pc:sldLayoutMkLst>
            <pc:docMk/>
            <pc:sldMasterMk cId="1707236564" sldId="2147483780"/>
            <pc:sldLayoutMk cId="165574694" sldId="2147483782"/>
          </pc:sldLayoutMkLst>
        </pc:sldLayoutChg>
        <pc:sldLayoutChg chg="modTransition">
          <pc:chgData name="Cauã Barros" userId="e8a6d9075dcb92b3" providerId="LiveId" clId="{CBF1908E-05F9-4304-B6ED-E8206AF38529}" dt="2025-06-07T20:38:37.215" v="3072"/>
          <pc:sldLayoutMkLst>
            <pc:docMk/>
            <pc:sldMasterMk cId="1707236564" sldId="2147483780"/>
            <pc:sldLayoutMk cId="2492148154" sldId="2147483784"/>
          </pc:sldLayoutMkLst>
        </pc:sldLayoutChg>
        <pc:sldLayoutChg chg="modTransition">
          <pc:chgData name="Cauã Barros" userId="e8a6d9075dcb92b3" providerId="LiveId" clId="{CBF1908E-05F9-4304-B6ED-E8206AF38529}" dt="2025-06-07T20:38:37.215" v="3072"/>
          <pc:sldLayoutMkLst>
            <pc:docMk/>
            <pc:sldMasterMk cId="1707236564" sldId="2147483780"/>
            <pc:sldLayoutMk cId="1472404485" sldId="2147483785"/>
          </pc:sldLayoutMkLst>
        </pc:sldLayoutChg>
        <pc:sldLayoutChg chg="modTransition">
          <pc:chgData name="Cauã Barros" userId="e8a6d9075dcb92b3" providerId="LiveId" clId="{CBF1908E-05F9-4304-B6ED-E8206AF38529}" dt="2025-06-07T20:38:37.215" v="3072"/>
          <pc:sldLayoutMkLst>
            <pc:docMk/>
            <pc:sldMasterMk cId="1707236564" sldId="2147483780"/>
            <pc:sldLayoutMk cId="3368983310" sldId="2147483786"/>
          </pc:sldLayoutMkLst>
        </pc:sldLayoutChg>
        <pc:sldLayoutChg chg="modTransition">
          <pc:chgData name="Cauã Barros" userId="e8a6d9075dcb92b3" providerId="LiveId" clId="{CBF1908E-05F9-4304-B6ED-E8206AF38529}" dt="2025-06-07T20:38:37.215" v="3072"/>
          <pc:sldLayoutMkLst>
            <pc:docMk/>
            <pc:sldMasterMk cId="1707236564" sldId="2147483780"/>
            <pc:sldLayoutMk cId="1042471859" sldId="2147483787"/>
          </pc:sldLayoutMkLst>
        </pc:sldLayoutChg>
        <pc:sldLayoutChg chg="modTransition">
          <pc:chgData name="Cauã Barros" userId="e8a6d9075dcb92b3" providerId="LiveId" clId="{CBF1908E-05F9-4304-B6ED-E8206AF38529}" dt="2025-06-07T20:38:37.215" v="3072"/>
          <pc:sldLayoutMkLst>
            <pc:docMk/>
            <pc:sldMasterMk cId="1707236564" sldId="2147483780"/>
            <pc:sldLayoutMk cId="3869804694" sldId="2147483788"/>
          </pc:sldLayoutMkLst>
        </pc:sldLayoutChg>
        <pc:sldLayoutChg chg="modTransition">
          <pc:chgData name="Cauã Barros" userId="e8a6d9075dcb92b3" providerId="LiveId" clId="{CBF1908E-05F9-4304-B6ED-E8206AF38529}" dt="2025-06-07T20:38:37.215" v="3072"/>
          <pc:sldLayoutMkLst>
            <pc:docMk/>
            <pc:sldMasterMk cId="1707236564" sldId="2147483780"/>
            <pc:sldLayoutMk cId="2245974463" sldId="2147483789"/>
          </pc:sldLayoutMkLst>
        </pc:sldLayoutChg>
        <pc:sldLayoutChg chg="modTransition">
          <pc:chgData name="Cauã Barros" userId="e8a6d9075dcb92b3" providerId="LiveId" clId="{CBF1908E-05F9-4304-B6ED-E8206AF38529}" dt="2025-06-07T20:38:37.215" v="3072"/>
          <pc:sldLayoutMkLst>
            <pc:docMk/>
            <pc:sldMasterMk cId="1707236564" sldId="2147483780"/>
            <pc:sldLayoutMk cId="786082098" sldId="2147483790"/>
          </pc:sldLayoutMkLst>
        </pc:sldLayoutChg>
        <pc:sldLayoutChg chg="modTransition">
          <pc:chgData name="Cauã Barros" userId="e8a6d9075dcb92b3" providerId="LiveId" clId="{CBF1908E-05F9-4304-B6ED-E8206AF38529}" dt="2025-06-07T20:38:37.215" v="3072"/>
          <pc:sldLayoutMkLst>
            <pc:docMk/>
            <pc:sldMasterMk cId="1707236564" sldId="2147483780"/>
            <pc:sldLayoutMk cId="2057626632" sldId="2147483791"/>
          </pc:sldLayoutMkLst>
        </pc:sldLayoutChg>
      </pc:sldMasterChg>
    </pc:docChg>
  </pc:docChgLst>
  <pc:docChgLst>
    <pc:chgData name="Arlison Gaspar" userId="e079207a4841a5ad" providerId="Windows Live" clId="Web-{5CDCA86A-C36B-211F-CDC1-FE478165346F}"/>
    <pc:docChg chg="modSld">
      <pc:chgData name="Arlison Gaspar" userId="e079207a4841a5ad" providerId="Windows Live" clId="Web-{5CDCA86A-C36B-211F-CDC1-FE478165346F}" dt="2025-06-12T02:30:16.481" v="41" actId="1076"/>
      <pc:docMkLst>
        <pc:docMk/>
      </pc:docMkLst>
      <pc:sldChg chg="addSp delSp modSp">
        <pc:chgData name="Arlison Gaspar" userId="e079207a4841a5ad" providerId="Windows Live" clId="Web-{5CDCA86A-C36B-211F-CDC1-FE478165346F}" dt="2025-06-12T02:23:51.524" v="14" actId="14100"/>
        <pc:sldMkLst>
          <pc:docMk/>
          <pc:sldMk cId="1232341253" sldId="305"/>
        </pc:sldMkLst>
        <pc:spChg chg="mod">
          <ac:chgData name="Arlison Gaspar" userId="e079207a4841a5ad" providerId="Windows Live" clId="Web-{5CDCA86A-C36B-211F-CDC1-FE478165346F}" dt="2025-06-12T02:23:51.524" v="14" actId="14100"/>
          <ac:spMkLst>
            <pc:docMk/>
            <pc:sldMk cId="1232341253" sldId="305"/>
            <ac:spMk id="4" creationId="{1F562D1A-CA60-C999-CE7D-4CB7A7D67AAC}"/>
          </ac:spMkLst>
        </pc:spChg>
        <pc:spChg chg="add del mod">
          <ac:chgData name="Arlison Gaspar" userId="e079207a4841a5ad" providerId="Windows Live" clId="Web-{5CDCA86A-C36B-211F-CDC1-FE478165346F}" dt="2025-06-12T02:22:07.723" v="5"/>
          <ac:spMkLst>
            <pc:docMk/>
            <pc:sldMk cId="1232341253" sldId="305"/>
            <ac:spMk id="7" creationId="{74949209-CE79-BE53-593D-A464BBC16E26}"/>
          </ac:spMkLst>
        </pc:spChg>
        <pc:spChg chg="add del mod">
          <ac:chgData name="Arlison Gaspar" userId="e079207a4841a5ad" providerId="Windows Live" clId="Web-{5CDCA86A-C36B-211F-CDC1-FE478165346F}" dt="2025-06-12T02:21:56.379" v="4"/>
          <ac:spMkLst>
            <pc:docMk/>
            <pc:sldMk cId="1232341253" sldId="305"/>
            <ac:spMk id="9" creationId="{C716EF98-AA7A-7F60-9C1D-2897980BE547}"/>
          </ac:spMkLst>
        </pc:spChg>
        <pc:spChg chg="add del mod">
          <ac:chgData name="Arlison Gaspar" userId="e079207a4841a5ad" providerId="Windows Live" clId="Web-{5CDCA86A-C36B-211F-CDC1-FE478165346F}" dt="2025-06-12T02:22:36.037" v="7"/>
          <ac:spMkLst>
            <pc:docMk/>
            <pc:sldMk cId="1232341253" sldId="305"/>
            <ac:spMk id="11" creationId="{71FF914F-D60E-8088-769B-D85A9B2A11DB}"/>
          </ac:spMkLst>
        </pc:spChg>
        <pc:picChg chg="add del">
          <ac:chgData name="Arlison Gaspar" userId="e079207a4841a5ad" providerId="Windows Live" clId="Web-{5CDCA86A-C36B-211F-CDC1-FE478165346F}" dt="2025-06-12T02:22:18.802" v="6"/>
          <ac:picMkLst>
            <pc:docMk/>
            <pc:sldMk cId="1232341253" sldId="305"/>
            <ac:picMk id="8" creationId="{964215D4-C28E-954D-7F89-3A2394D79EA5}"/>
          </ac:picMkLst>
        </pc:picChg>
        <pc:picChg chg="add mod ord">
          <ac:chgData name="Arlison Gaspar" userId="e079207a4841a5ad" providerId="Windows Live" clId="Web-{5CDCA86A-C36B-211F-CDC1-FE478165346F}" dt="2025-06-12T02:22:51.944" v="11" actId="14100"/>
          <ac:picMkLst>
            <pc:docMk/>
            <pc:sldMk cId="1232341253" sldId="305"/>
            <ac:picMk id="12" creationId="{306CFEA0-11A0-D640-3813-727817D5F1AB}"/>
          </ac:picMkLst>
        </pc:picChg>
      </pc:sldChg>
      <pc:sldChg chg="modSp">
        <pc:chgData name="Arlison Gaspar" userId="e079207a4841a5ad" providerId="Windows Live" clId="Web-{5CDCA86A-C36B-211F-CDC1-FE478165346F}" dt="2025-06-12T02:23:57.009" v="15" actId="14100"/>
        <pc:sldMkLst>
          <pc:docMk/>
          <pc:sldMk cId="1476747527" sldId="306"/>
        </pc:sldMkLst>
        <pc:spChg chg="mod">
          <ac:chgData name="Arlison Gaspar" userId="e079207a4841a5ad" providerId="Windows Live" clId="Web-{5CDCA86A-C36B-211F-CDC1-FE478165346F}" dt="2025-06-12T02:23:57.009" v="15" actId="14100"/>
          <ac:spMkLst>
            <pc:docMk/>
            <pc:sldMk cId="1476747527" sldId="306"/>
            <ac:spMk id="4" creationId="{DD741B9F-AFDC-BF06-7491-8B18610CE904}"/>
          </ac:spMkLst>
        </pc:spChg>
      </pc:sldChg>
      <pc:sldChg chg="modSp">
        <pc:chgData name="Arlison Gaspar" userId="e079207a4841a5ad" providerId="Windows Live" clId="Web-{5CDCA86A-C36B-211F-CDC1-FE478165346F}" dt="2025-06-12T02:24:04.822" v="17" actId="14100"/>
        <pc:sldMkLst>
          <pc:docMk/>
          <pc:sldMk cId="1093778365" sldId="307"/>
        </pc:sldMkLst>
        <pc:spChg chg="mod">
          <ac:chgData name="Arlison Gaspar" userId="e079207a4841a5ad" providerId="Windows Live" clId="Web-{5CDCA86A-C36B-211F-CDC1-FE478165346F}" dt="2025-06-12T02:24:04.822" v="17" actId="14100"/>
          <ac:spMkLst>
            <pc:docMk/>
            <pc:sldMk cId="1093778365" sldId="307"/>
            <ac:spMk id="4" creationId="{5DB07D0B-F480-C66A-2B3B-49C050F42972}"/>
          </ac:spMkLst>
        </pc:spChg>
      </pc:sldChg>
      <pc:sldChg chg="modSp">
        <pc:chgData name="Arlison Gaspar" userId="e079207a4841a5ad" providerId="Windows Live" clId="Web-{5CDCA86A-C36B-211F-CDC1-FE478165346F}" dt="2025-06-12T02:23:24.148" v="13" actId="14100"/>
        <pc:sldMkLst>
          <pc:docMk/>
          <pc:sldMk cId="3194494741" sldId="308"/>
        </pc:sldMkLst>
        <pc:spChg chg="mod">
          <ac:chgData name="Arlison Gaspar" userId="e079207a4841a5ad" providerId="Windows Live" clId="Web-{5CDCA86A-C36B-211F-CDC1-FE478165346F}" dt="2025-06-12T02:23:24.148" v="13" actId="14100"/>
          <ac:spMkLst>
            <pc:docMk/>
            <pc:sldMk cId="3194494741" sldId="308"/>
            <ac:spMk id="4" creationId="{BF3B1839-9DA0-5A9C-19A2-3C0CDDF786F5}"/>
          </ac:spMkLst>
        </pc:spChg>
      </pc:sldChg>
      <pc:sldChg chg="modSp">
        <pc:chgData name="Arlison Gaspar" userId="e079207a4841a5ad" providerId="Windows Live" clId="Web-{5CDCA86A-C36B-211F-CDC1-FE478165346F}" dt="2025-06-12T02:24:01.353" v="16" actId="14100"/>
        <pc:sldMkLst>
          <pc:docMk/>
          <pc:sldMk cId="3327604009" sldId="313"/>
        </pc:sldMkLst>
        <pc:spChg chg="mod">
          <ac:chgData name="Arlison Gaspar" userId="e079207a4841a5ad" providerId="Windows Live" clId="Web-{5CDCA86A-C36B-211F-CDC1-FE478165346F}" dt="2025-06-12T02:24:01.353" v="16" actId="14100"/>
          <ac:spMkLst>
            <pc:docMk/>
            <pc:sldMk cId="3327604009" sldId="313"/>
            <ac:spMk id="4" creationId="{37542E9F-7C62-365E-17BD-06C9DC20892A}"/>
          </ac:spMkLst>
        </pc:spChg>
      </pc:sldChg>
      <pc:sldChg chg="modSp">
        <pc:chgData name="Arlison Gaspar" userId="e079207a4841a5ad" providerId="Windows Live" clId="Web-{5CDCA86A-C36B-211F-CDC1-FE478165346F}" dt="2025-06-12T02:26:45.359" v="20" actId="1076"/>
        <pc:sldMkLst>
          <pc:docMk/>
          <pc:sldMk cId="1335693011" sldId="317"/>
        </pc:sldMkLst>
        <pc:spChg chg="mod">
          <ac:chgData name="Arlison Gaspar" userId="e079207a4841a5ad" providerId="Windows Live" clId="Web-{5CDCA86A-C36B-211F-CDC1-FE478165346F}" dt="2025-06-12T02:26:43.047" v="19" actId="1076"/>
          <ac:spMkLst>
            <pc:docMk/>
            <pc:sldMk cId="1335693011" sldId="317"/>
            <ac:spMk id="4" creationId="{04A72854-BFC7-A2EA-6398-4D513BF86EF4}"/>
          </ac:spMkLst>
        </pc:spChg>
        <pc:spChg chg="mod">
          <ac:chgData name="Arlison Gaspar" userId="e079207a4841a5ad" providerId="Windows Live" clId="Web-{5CDCA86A-C36B-211F-CDC1-FE478165346F}" dt="2025-06-12T02:26:45.359" v="20" actId="1076"/>
          <ac:spMkLst>
            <pc:docMk/>
            <pc:sldMk cId="1335693011" sldId="317"/>
            <ac:spMk id="5" creationId="{86C56FE0-3478-9945-5BB2-C199723E9746}"/>
          </ac:spMkLst>
        </pc:spChg>
      </pc:sldChg>
      <pc:sldChg chg="modSp">
        <pc:chgData name="Arlison Gaspar" userId="e079207a4841a5ad" providerId="Windows Live" clId="Web-{5CDCA86A-C36B-211F-CDC1-FE478165346F}" dt="2025-06-12T02:27:53.053" v="24" actId="1076"/>
        <pc:sldMkLst>
          <pc:docMk/>
          <pc:sldMk cId="1058954897" sldId="318"/>
        </pc:sldMkLst>
        <pc:spChg chg="mod">
          <ac:chgData name="Arlison Gaspar" userId="e079207a4841a5ad" providerId="Windows Live" clId="Web-{5CDCA86A-C36B-211F-CDC1-FE478165346F}" dt="2025-06-12T02:27:50.975" v="23" actId="14100"/>
          <ac:spMkLst>
            <pc:docMk/>
            <pc:sldMk cId="1058954897" sldId="318"/>
            <ac:spMk id="4" creationId="{021FB729-09AA-E672-D597-13BD98015A4C}"/>
          </ac:spMkLst>
        </pc:spChg>
        <pc:spChg chg="mod">
          <ac:chgData name="Arlison Gaspar" userId="e079207a4841a5ad" providerId="Windows Live" clId="Web-{5CDCA86A-C36B-211F-CDC1-FE478165346F}" dt="2025-06-12T02:27:53.053" v="24" actId="1076"/>
          <ac:spMkLst>
            <pc:docMk/>
            <pc:sldMk cId="1058954897" sldId="318"/>
            <ac:spMk id="5" creationId="{02200A5D-6443-C99C-584B-89F8277CECC8}"/>
          </ac:spMkLst>
        </pc:spChg>
      </pc:sldChg>
      <pc:sldChg chg="modSp">
        <pc:chgData name="Arlison Gaspar" userId="e079207a4841a5ad" providerId="Windows Live" clId="Web-{5CDCA86A-C36B-211F-CDC1-FE478165346F}" dt="2025-06-12T02:27:59.506" v="25" actId="14100"/>
        <pc:sldMkLst>
          <pc:docMk/>
          <pc:sldMk cId="1596892714" sldId="319"/>
        </pc:sldMkLst>
        <pc:spChg chg="mod">
          <ac:chgData name="Arlison Gaspar" userId="e079207a4841a5ad" providerId="Windows Live" clId="Web-{5CDCA86A-C36B-211F-CDC1-FE478165346F}" dt="2025-06-12T02:27:59.506" v="25" actId="14100"/>
          <ac:spMkLst>
            <pc:docMk/>
            <pc:sldMk cId="1596892714" sldId="319"/>
            <ac:spMk id="4" creationId="{C53B2F2D-0909-AA6A-761F-876B54696007}"/>
          </ac:spMkLst>
        </pc:spChg>
      </pc:sldChg>
      <pc:sldChg chg="modSp">
        <pc:chgData name="Arlison Gaspar" userId="e079207a4841a5ad" providerId="Windows Live" clId="Web-{5CDCA86A-C36B-211F-CDC1-FE478165346F}" dt="2025-06-12T02:30:16.481" v="41" actId="1076"/>
        <pc:sldMkLst>
          <pc:docMk/>
          <pc:sldMk cId="2070994889" sldId="321"/>
        </pc:sldMkLst>
        <pc:spChg chg="mod">
          <ac:chgData name="Arlison Gaspar" userId="e079207a4841a5ad" providerId="Windows Live" clId="Web-{5CDCA86A-C36B-211F-CDC1-FE478165346F}" dt="2025-06-12T02:29:36.432" v="34" actId="14100"/>
          <ac:spMkLst>
            <pc:docMk/>
            <pc:sldMk cId="2070994889" sldId="321"/>
            <ac:spMk id="4" creationId="{837F9F16-15F3-696B-638B-93D1706E1AE9}"/>
          </ac:spMkLst>
        </pc:spChg>
        <pc:spChg chg="mod ord">
          <ac:chgData name="Arlison Gaspar" userId="e079207a4841a5ad" providerId="Windows Live" clId="Web-{5CDCA86A-C36B-211F-CDC1-FE478165346F}" dt="2025-06-12T02:30:16.481" v="41" actId="1076"/>
          <ac:spMkLst>
            <pc:docMk/>
            <pc:sldMk cId="2070994889" sldId="321"/>
            <ac:spMk id="5" creationId="{96D56F7A-DD84-2166-1174-B32CD8AC257A}"/>
          </ac:spMkLst>
        </pc:spChg>
        <pc:picChg chg="mod ord">
          <ac:chgData name="Arlison Gaspar" userId="e079207a4841a5ad" providerId="Windows Live" clId="Web-{5CDCA86A-C36B-211F-CDC1-FE478165346F}" dt="2025-06-12T02:30:09.277" v="39"/>
          <ac:picMkLst>
            <pc:docMk/>
            <pc:sldMk cId="2070994889" sldId="321"/>
            <ac:picMk id="18" creationId="{DCE8191D-482D-FB30-69C9-B8B7720A3193}"/>
          </ac:picMkLst>
        </pc:picChg>
      </pc:sldChg>
      <pc:sldChg chg="modSp">
        <pc:chgData name="Arlison Gaspar" userId="e079207a4841a5ad" providerId="Windows Live" clId="Web-{5CDCA86A-C36B-211F-CDC1-FE478165346F}" dt="2025-06-12T02:28:08.382" v="26" actId="14100"/>
        <pc:sldMkLst>
          <pc:docMk/>
          <pc:sldMk cId="4269398556" sldId="341"/>
        </pc:sldMkLst>
        <pc:spChg chg="mod">
          <ac:chgData name="Arlison Gaspar" userId="e079207a4841a5ad" providerId="Windows Live" clId="Web-{5CDCA86A-C36B-211F-CDC1-FE478165346F}" dt="2025-06-12T02:28:08.382" v="26" actId="14100"/>
          <ac:spMkLst>
            <pc:docMk/>
            <pc:sldMk cId="4269398556" sldId="341"/>
            <ac:spMk id="4" creationId="{8EA0A72D-70C4-B579-E34B-6403083F823D}"/>
          </ac:spMkLst>
        </pc:spChg>
      </pc:sldChg>
      <pc:sldChg chg="modSp">
        <pc:chgData name="Arlison Gaspar" userId="e079207a4841a5ad" providerId="Windows Live" clId="Web-{5CDCA86A-C36B-211F-CDC1-FE478165346F}" dt="2025-06-12T02:28:48.961" v="28" actId="14100"/>
        <pc:sldMkLst>
          <pc:docMk/>
          <pc:sldMk cId="1477845391" sldId="404"/>
        </pc:sldMkLst>
        <pc:spChg chg="mod">
          <ac:chgData name="Arlison Gaspar" userId="e079207a4841a5ad" providerId="Windows Live" clId="Web-{5CDCA86A-C36B-211F-CDC1-FE478165346F}" dt="2025-06-12T02:28:48.961" v="28" actId="14100"/>
          <ac:spMkLst>
            <pc:docMk/>
            <pc:sldMk cId="1477845391" sldId="404"/>
            <ac:spMk id="4" creationId="{AA38E4E7-048D-626C-5D1B-9A17A01E3030}"/>
          </ac:spMkLst>
        </pc:spChg>
      </pc:sldChg>
      <pc:sldChg chg="modSp">
        <pc:chgData name="Arlison Gaspar" userId="e079207a4841a5ad" providerId="Windows Live" clId="Web-{5CDCA86A-C36B-211F-CDC1-FE478165346F}" dt="2025-06-12T02:29:06.587" v="31" actId="1076"/>
        <pc:sldMkLst>
          <pc:docMk/>
          <pc:sldMk cId="3669595317" sldId="405"/>
        </pc:sldMkLst>
        <pc:spChg chg="mod">
          <ac:chgData name="Arlison Gaspar" userId="e079207a4841a5ad" providerId="Windows Live" clId="Web-{5CDCA86A-C36B-211F-CDC1-FE478165346F}" dt="2025-06-12T02:29:06.587" v="31" actId="1076"/>
          <ac:spMkLst>
            <pc:docMk/>
            <pc:sldMk cId="3669595317" sldId="405"/>
            <ac:spMk id="4" creationId="{1B56D389-DD6D-5B46-1C13-88C663DA7B49}"/>
          </ac:spMkLst>
        </pc:spChg>
      </pc:sldChg>
    </pc:docChg>
  </pc:docChgLst>
  <pc:docChgLst>
    <pc:chgData name="Usuário Convidado" providerId="Windows Live" clId="Web-{77861A3F-8061-592E-F1B2-ED1725F9B9BD}"/>
    <pc:docChg chg="addSld modSld">
      <pc:chgData name="Usuário Convidado" userId="" providerId="Windows Live" clId="Web-{77861A3F-8061-592E-F1B2-ED1725F9B9BD}" dt="2025-06-12T17:19:38.758" v="318" actId="20577"/>
      <pc:docMkLst>
        <pc:docMk/>
      </pc:docMkLst>
      <pc:sldChg chg="addSp delSp modSp addAnim modAnim">
        <pc:chgData name="Usuário Convidado" userId="" providerId="Windows Live" clId="Web-{77861A3F-8061-592E-F1B2-ED1725F9B9BD}" dt="2025-06-12T17:06:45.961" v="283"/>
        <pc:sldMkLst>
          <pc:docMk/>
          <pc:sldMk cId="2741110196" sldId="257"/>
        </pc:sldMkLst>
        <pc:spChg chg="del">
          <ac:chgData name="Usuário Convidado" userId="" providerId="Windows Live" clId="Web-{77861A3F-8061-592E-F1B2-ED1725F9B9BD}" dt="2025-06-12T17:02:48.774" v="267"/>
          <ac:spMkLst>
            <pc:docMk/>
            <pc:sldMk cId="2741110196" sldId="257"/>
            <ac:spMk id="13" creationId="{57618900-A70A-005C-164B-AA51F3236BE0}"/>
          </ac:spMkLst>
        </pc:spChg>
        <pc:spChg chg="del">
          <ac:chgData name="Usuário Convidado" userId="" providerId="Windows Live" clId="Web-{77861A3F-8061-592E-F1B2-ED1725F9B9BD}" dt="2025-06-12T17:02:48.774" v="266"/>
          <ac:spMkLst>
            <pc:docMk/>
            <pc:sldMk cId="2741110196" sldId="257"/>
            <ac:spMk id="15" creationId="{3C5CCC07-8E2E-0027-7BFB-EB1BA1B4A91B}"/>
          </ac:spMkLst>
        </pc:spChg>
        <pc:spChg chg="del">
          <ac:chgData name="Usuário Convidado" userId="" providerId="Windows Live" clId="Web-{77861A3F-8061-592E-F1B2-ED1725F9B9BD}" dt="2025-06-12T17:02:48.774" v="268"/>
          <ac:spMkLst>
            <pc:docMk/>
            <pc:sldMk cId="2741110196" sldId="257"/>
            <ac:spMk id="19" creationId="{3211A8D2-2B7B-1C00-530E-39725D2C858B}"/>
          </ac:spMkLst>
        </pc:spChg>
        <pc:grpChg chg="mod">
          <ac:chgData name="Usuário Convidado" userId="" providerId="Windows Live" clId="Web-{77861A3F-8061-592E-F1B2-ED1725F9B9BD}" dt="2025-06-12T17:03:02.336" v="269" actId="1076"/>
          <ac:grpSpMkLst>
            <pc:docMk/>
            <pc:sldMk cId="2741110196" sldId="257"/>
            <ac:grpSpMk id="11" creationId="{DD281CFB-6779-4074-1B4E-F679E741AD2E}"/>
          </ac:grpSpMkLst>
        </pc:grpChg>
        <pc:picChg chg="del">
          <ac:chgData name="Usuário Convidado" userId="" providerId="Windows Live" clId="Web-{77861A3F-8061-592E-F1B2-ED1725F9B9BD}" dt="2025-06-12T17:02:48.774" v="265"/>
          <ac:picMkLst>
            <pc:docMk/>
            <pc:sldMk cId="2741110196" sldId="257"/>
            <ac:picMk id="2" creationId="{66289C5A-A5D3-86F0-F1E5-8A513BBE913D}"/>
          </ac:picMkLst>
        </pc:picChg>
        <pc:picChg chg="mod">
          <ac:chgData name="Usuário Convidado" userId="" providerId="Windows Live" clId="Web-{77861A3F-8061-592E-F1B2-ED1725F9B9BD}" dt="2025-06-12T17:03:36.399" v="271" actId="1076"/>
          <ac:picMkLst>
            <pc:docMk/>
            <pc:sldMk cId="2741110196" sldId="257"/>
            <ac:picMk id="16" creationId="{3A358E60-D713-63DF-E49D-8C9A963F11B7}"/>
          </ac:picMkLst>
        </pc:picChg>
        <pc:picChg chg="add mod">
          <ac:chgData name="Usuário Convidado" userId="" providerId="Windows Live" clId="Web-{77861A3F-8061-592E-F1B2-ED1725F9B9BD}" dt="2025-06-12T17:04:40.196" v="281" actId="14100"/>
          <ac:picMkLst>
            <pc:docMk/>
            <pc:sldMk cId="2741110196" sldId="257"/>
            <ac:picMk id="17" creationId="{A3F7AA40-9C0B-7DDD-4458-427C5641BC56}"/>
          </ac:picMkLst>
        </pc:picChg>
      </pc:sldChg>
      <pc:sldChg chg="modSp">
        <pc:chgData name="Usuário Convidado" userId="" providerId="Windows Live" clId="Web-{77861A3F-8061-592E-F1B2-ED1725F9B9BD}" dt="2025-06-12T16:40:05.196" v="111" actId="1076"/>
        <pc:sldMkLst>
          <pc:docMk/>
          <pc:sldMk cId="3144858494" sldId="267"/>
        </pc:sldMkLst>
        <pc:spChg chg="mod">
          <ac:chgData name="Usuário Convidado" userId="" providerId="Windows Live" clId="Web-{77861A3F-8061-592E-F1B2-ED1725F9B9BD}" dt="2025-06-12T16:40:05.196" v="111" actId="1076"/>
          <ac:spMkLst>
            <pc:docMk/>
            <pc:sldMk cId="3144858494" sldId="267"/>
            <ac:spMk id="2" creationId="{7B648AFF-A998-9F49-B2FA-4EE012756527}"/>
          </ac:spMkLst>
        </pc:spChg>
        <pc:spChg chg="mod">
          <ac:chgData name="Usuário Convidado" userId="" providerId="Windows Live" clId="Web-{77861A3F-8061-592E-F1B2-ED1725F9B9BD}" dt="2025-06-12T16:39:46.821" v="110" actId="14100"/>
          <ac:spMkLst>
            <pc:docMk/>
            <pc:sldMk cId="3144858494" sldId="267"/>
            <ac:spMk id="3" creationId="{8FC6A294-FBBB-F9D3-A3E7-F6242247D569}"/>
          </ac:spMkLst>
        </pc:spChg>
        <pc:spChg chg="mod">
          <ac:chgData name="Usuário Convidado" userId="" providerId="Windows Live" clId="Web-{77861A3F-8061-592E-F1B2-ED1725F9B9BD}" dt="2025-06-12T16:39:03.774" v="104" actId="14100"/>
          <ac:spMkLst>
            <pc:docMk/>
            <pc:sldMk cId="3144858494" sldId="267"/>
            <ac:spMk id="4" creationId="{8C41F5DF-672F-EE09-B078-A1942D3CB1C5}"/>
          </ac:spMkLst>
        </pc:spChg>
        <pc:spChg chg="mod">
          <ac:chgData name="Usuário Convidado" userId="" providerId="Windows Live" clId="Web-{77861A3F-8061-592E-F1B2-ED1725F9B9BD}" dt="2025-06-12T16:39:37.571" v="108" actId="14100"/>
          <ac:spMkLst>
            <pc:docMk/>
            <pc:sldMk cId="3144858494" sldId="267"/>
            <ac:spMk id="17" creationId="{4BE228BB-0106-424B-DC48-8D24931A576D}"/>
          </ac:spMkLst>
        </pc:spChg>
      </pc:sldChg>
      <pc:sldChg chg="modSp">
        <pc:chgData name="Usuário Convidado" userId="" providerId="Windows Live" clId="Web-{77861A3F-8061-592E-F1B2-ED1725F9B9BD}" dt="2025-06-12T15:16:28.294" v="8"/>
        <pc:sldMkLst>
          <pc:docMk/>
          <pc:sldMk cId="3187727791" sldId="272"/>
        </pc:sldMkLst>
        <pc:spChg chg="mod">
          <ac:chgData name="Usuário Convidado" userId="" providerId="Windows Live" clId="Web-{77861A3F-8061-592E-F1B2-ED1725F9B9BD}" dt="2025-06-12T15:16:28.263" v="7"/>
          <ac:spMkLst>
            <pc:docMk/>
            <pc:sldMk cId="3187727791" sldId="272"/>
            <ac:spMk id="9" creationId="{687081BE-0F90-5A0D-D5B3-6DD1B4FD612A}"/>
          </ac:spMkLst>
        </pc:spChg>
        <pc:spChg chg="mod">
          <ac:chgData name="Usuário Convidado" userId="" providerId="Windows Live" clId="Web-{77861A3F-8061-592E-F1B2-ED1725F9B9BD}" dt="2025-06-12T15:16:28.294" v="8"/>
          <ac:spMkLst>
            <pc:docMk/>
            <pc:sldMk cId="3187727791" sldId="272"/>
            <ac:spMk id="10" creationId="{AB150E28-D6DF-6810-8839-707A4DA4D366}"/>
          </ac:spMkLst>
        </pc:spChg>
        <pc:spChg chg="mod">
          <ac:chgData name="Usuário Convidado" userId="" providerId="Windows Live" clId="Web-{77861A3F-8061-592E-F1B2-ED1725F9B9BD}" dt="2025-06-12T15:07:25.477" v="3" actId="1076"/>
          <ac:spMkLst>
            <pc:docMk/>
            <pc:sldMk cId="3187727791" sldId="272"/>
            <ac:spMk id="13" creationId="{809FE219-00F3-4993-39ED-829BF5DE055F}"/>
          </ac:spMkLst>
        </pc:spChg>
        <pc:spChg chg="mod">
          <ac:chgData name="Usuário Convidado" userId="" providerId="Windows Live" clId="Web-{77861A3F-8061-592E-F1B2-ED1725F9B9BD}" dt="2025-06-12T15:07:34.665" v="6" actId="1076"/>
          <ac:spMkLst>
            <pc:docMk/>
            <pc:sldMk cId="3187727791" sldId="272"/>
            <ac:spMk id="14" creationId="{5942FCEE-BC90-46EE-1D05-9AE2FEAE66C5}"/>
          </ac:spMkLst>
        </pc:spChg>
      </pc:sldChg>
      <pc:sldChg chg="modSp">
        <pc:chgData name="Usuário Convidado" userId="" providerId="Windows Live" clId="Web-{77861A3F-8061-592E-F1B2-ED1725F9B9BD}" dt="2025-06-12T17:19:38.758" v="318" actId="20577"/>
        <pc:sldMkLst>
          <pc:docMk/>
          <pc:sldMk cId="2403549051" sldId="289"/>
        </pc:sldMkLst>
        <pc:spChg chg="mod">
          <ac:chgData name="Usuário Convidado" userId="" providerId="Windows Live" clId="Web-{77861A3F-8061-592E-F1B2-ED1725F9B9BD}" dt="2025-06-12T17:19:38.758" v="318" actId="20577"/>
          <ac:spMkLst>
            <pc:docMk/>
            <pc:sldMk cId="2403549051" sldId="289"/>
            <ac:spMk id="3" creationId="{192B109E-E0F2-74CB-D1C9-59336244B506}"/>
          </ac:spMkLst>
        </pc:spChg>
      </pc:sldChg>
      <pc:sldChg chg="modSp">
        <pc:chgData name="Usuário Convidado" userId="" providerId="Windows Live" clId="Web-{77861A3F-8061-592E-F1B2-ED1725F9B9BD}" dt="2025-06-12T15:38:25.047" v="44" actId="14100"/>
        <pc:sldMkLst>
          <pc:docMk/>
          <pc:sldMk cId="2185789982" sldId="304"/>
        </pc:sldMkLst>
        <pc:spChg chg="mod">
          <ac:chgData name="Usuário Convidado" userId="" providerId="Windows Live" clId="Web-{77861A3F-8061-592E-F1B2-ED1725F9B9BD}" dt="2025-06-12T15:38:25.047" v="44" actId="14100"/>
          <ac:spMkLst>
            <pc:docMk/>
            <pc:sldMk cId="2185789982" sldId="304"/>
            <ac:spMk id="4" creationId="{9964C1B3-F1B2-EA14-97FE-9155FFE06FD2}"/>
          </ac:spMkLst>
        </pc:spChg>
      </pc:sldChg>
      <pc:sldChg chg="addSp delSp modSp">
        <pc:chgData name="Usuário Convidado" userId="" providerId="Windows Live" clId="Web-{77861A3F-8061-592E-F1B2-ED1725F9B9BD}" dt="2025-06-12T16:52:21.336" v="179"/>
        <pc:sldMkLst>
          <pc:docMk/>
          <pc:sldMk cId="3124779123" sldId="315"/>
        </pc:sldMkLst>
        <pc:spChg chg="add del mod">
          <ac:chgData name="Usuário Convidado" userId="" providerId="Windows Live" clId="Web-{77861A3F-8061-592E-F1B2-ED1725F9B9BD}" dt="2025-06-12T16:52:16.743" v="178"/>
          <ac:spMkLst>
            <pc:docMk/>
            <pc:sldMk cId="3124779123" sldId="315"/>
            <ac:spMk id="7" creationId="{1F3DE220-3F65-8CDB-A0E2-AFE16747E38F}"/>
          </ac:spMkLst>
        </pc:spChg>
        <pc:picChg chg="add mod">
          <ac:chgData name="Usuário Convidado" userId="" providerId="Windows Live" clId="Web-{77861A3F-8061-592E-F1B2-ED1725F9B9BD}" dt="2025-06-12T16:52:21.336" v="179"/>
          <ac:picMkLst>
            <pc:docMk/>
            <pc:sldMk cId="3124779123" sldId="315"/>
            <ac:picMk id="8" creationId="{5824E109-C661-0B58-3456-33EE635C1E13}"/>
          </ac:picMkLst>
        </pc:picChg>
        <pc:picChg chg="del">
          <ac:chgData name="Usuário Convidado" userId="" providerId="Windows Live" clId="Web-{77861A3F-8061-592E-F1B2-ED1725F9B9BD}" dt="2025-06-12T16:52:11.383" v="177"/>
          <ac:picMkLst>
            <pc:docMk/>
            <pc:sldMk cId="3124779123" sldId="315"/>
            <ac:picMk id="2050" creationId="{7D6934ED-1516-2A2F-1E0C-1AB8595414CC}"/>
          </ac:picMkLst>
        </pc:picChg>
      </pc:sldChg>
      <pc:sldChg chg="addSp delSp modSp">
        <pc:chgData name="Usuário Convidado" userId="" providerId="Windows Live" clId="Web-{77861A3F-8061-592E-F1B2-ED1725F9B9BD}" dt="2025-06-12T16:43:55.961" v="117"/>
        <pc:sldMkLst>
          <pc:docMk/>
          <pc:sldMk cId="3050525026" sldId="323"/>
        </pc:sldMkLst>
        <pc:spChg chg="mod">
          <ac:chgData name="Usuário Convidado" userId="" providerId="Windows Live" clId="Web-{77861A3F-8061-592E-F1B2-ED1725F9B9BD}" dt="2025-06-12T16:43:52.367" v="116" actId="1076"/>
          <ac:spMkLst>
            <pc:docMk/>
            <pc:sldMk cId="3050525026" sldId="323"/>
            <ac:spMk id="4" creationId="{DD7EE7F7-0A05-1F44-56C2-0D8B6AB3F03B}"/>
          </ac:spMkLst>
        </pc:spChg>
        <pc:spChg chg="add del mod">
          <ac:chgData name="Usuário Convidado" userId="" providerId="Windows Live" clId="Web-{77861A3F-8061-592E-F1B2-ED1725F9B9BD}" dt="2025-06-12T16:43:55.961" v="117"/>
          <ac:spMkLst>
            <pc:docMk/>
            <pc:sldMk cId="3050525026" sldId="323"/>
            <ac:spMk id="8" creationId="{E1055886-7053-F8C8-C26A-B92ADA8CD2E7}"/>
          </ac:spMkLst>
        </pc:spChg>
        <pc:picChg chg="add mod">
          <ac:chgData name="Usuário Convidado" userId="" providerId="Windows Live" clId="Web-{77861A3F-8061-592E-F1B2-ED1725F9B9BD}" dt="2025-06-12T16:43:48.836" v="115" actId="1076"/>
          <ac:picMkLst>
            <pc:docMk/>
            <pc:sldMk cId="3050525026" sldId="323"/>
            <ac:picMk id="3" creationId="{88D8F0F5-1239-CE65-C781-F87B5CB3F2A2}"/>
          </ac:picMkLst>
        </pc:picChg>
        <pc:picChg chg="del">
          <ac:chgData name="Usuário Convidado" userId="" providerId="Windows Live" clId="Web-{77861A3F-8061-592E-F1B2-ED1725F9B9BD}" dt="2025-06-12T16:43:44.727" v="114"/>
          <ac:picMkLst>
            <pc:docMk/>
            <pc:sldMk cId="3050525026" sldId="323"/>
            <ac:picMk id="3074" creationId="{7D2DD0DB-461E-14F0-878E-F8D31D901A35}"/>
          </ac:picMkLst>
        </pc:picChg>
      </pc:sldChg>
      <pc:sldChg chg="addSp delSp modSp">
        <pc:chgData name="Usuário Convidado" userId="" providerId="Windows Live" clId="Web-{77861A3F-8061-592E-F1B2-ED1725F9B9BD}" dt="2025-06-12T16:56:46.977" v="238"/>
        <pc:sldMkLst>
          <pc:docMk/>
          <pc:sldMk cId="4253852928" sldId="362"/>
        </pc:sldMkLst>
        <pc:spChg chg="del">
          <ac:chgData name="Usuário Convidado" userId="" providerId="Windows Live" clId="Web-{77861A3F-8061-592E-F1B2-ED1725F9B9BD}" dt="2025-06-12T16:53:19.149" v="194"/>
          <ac:spMkLst>
            <pc:docMk/>
            <pc:sldMk cId="4253852928" sldId="362"/>
            <ac:spMk id="3" creationId="{EBFAE8D9-D204-A95E-0F13-FB0186B358EC}"/>
          </ac:spMkLst>
        </pc:spChg>
        <pc:spChg chg="add del mod ord">
          <ac:chgData name="Usuário Convidado" userId="" providerId="Windows Live" clId="Web-{77861A3F-8061-592E-F1B2-ED1725F9B9BD}" dt="2025-06-12T16:56:46.977" v="238"/>
          <ac:spMkLst>
            <pc:docMk/>
            <pc:sldMk cId="4253852928" sldId="362"/>
            <ac:spMk id="5" creationId="{9B3F499D-6892-FBB0-0432-756E052D3918}"/>
          </ac:spMkLst>
        </pc:spChg>
        <pc:spChg chg="del mod">
          <ac:chgData name="Usuário Convidado" userId="" providerId="Windows Live" clId="Web-{77861A3F-8061-592E-F1B2-ED1725F9B9BD}" dt="2025-06-12T16:53:02.555" v="182"/>
          <ac:spMkLst>
            <pc:docMk/>
            <pc:sldMk cId="4253852928" sldId="362"/>
            <ac:spMk id="7" creationId="{F47B2382-7238-4343-01F0-3F51B5603F1B}"/>
          </ac:spMkLst>
        </pc:spChg>
        <pc:spChg chg="add del">
          <ac:chgData name="Usuário Convidado" userId="" providerId="Windows Live" clId="Web-{77861A3F-8061-592E-F1B2-ED1725F9B9BD}" dt="2025-06-12T16:53:25.664" v="197"/>
          <ac:spMkLst>
            <pc:docMk/>
            <pc:sldMk cId="4253852928" sldId="362"/>
            <ac:spMk id="8" creationId="{3DC8D19B-7B97-CBA2-FE99-7AE4F4FCC62A}"/>
          </ac:spMkLst>
        </pc:spChg>
        <pc:spChg chg="add del mod">
          <ac:chgData name="Usuário Convidado" userId="" providerId="Windows Live" clId="Web-{77861A3F-8061-592E-F1B2-ED1725F9B9BD}" dt="2025-06-12T16:53:24.336" v="196"/>
          <ac:spMkLst>
            <pc:docMk/>
            <pc:sldMk cId="4253852928" sldId="362"/>
            <ac:spMk id="9" creationId="{912104D0-42FF-8386-FA8D-A103769B987F}"/>
          </ac:spMkLst>
        </pc:spChg>
        <pc:spChg chg="add del mod">
          <ac:chgData name="Usuário Convidado" userId="" providerId="Windows Live" clId="Web-{77861A3F-8061-592E-F1B2-ED1725F9B9BD}" dt="2025-06-12T16:53:19.149" v="193"/>
          <ac:spMkLst>
            <pc:docMk/>
            <pc:sldMk cId="4253852928" sldId="362"/>
            <ac:spMk id="12" creationId="{E4E9B4C6-F231-B974-CD3A-288709F27126}"/>
          </ac:spMkLst>
        </pc:spChg>
        <pc:picChg chg="del">
          <ac:chgData name="Usuário Convidado" userId="" providerId="Windows Live" clId="Web-{77861A3F-8061-592E-F1B2-ED1725F9B9BD}" dt="2025-06-12T16:56:30.961" v="232"/>
          <ac:picMkLst>
            <pc:docMk/>
            <pc:sldMk cId="4253852928" sldId="362"/>
            <ac:picMk id="11" creationId="{1A2D7C86-3591-3A9F-BC16-7F26822CFFA1}"/>
          </ac:picMkLst>
        </pc:picChg>
        <pc:picChg chg="add mod modCrop">
          <ac:chgData name="Usuário Convidado" userId="" providerId="Windows Live" clId="Web-{77861A3F-8061-592E-F1B2-ED1725F9B9BD}" dt="2025-06-12T16:53:59.664" v="206" actId="1076"/>
          <ac:picMkLst>
            <pc:docMk/>
            <pc:sldMk cId="4253852928" sldId="362"/>
            <ac:picMk id="15" creationId="{642837E2-15BD-D3BA-7F94-C8D1B278E1A5}"/>
          </ac:picMkLst>
        </pc:picChg>
        <pc:picChg chg="add mod ord">
          <ac:chgData name="Usuário Convidado" userId="" providerId="Windows Live" clId="Web-{77861A3F-8061-592E-F1B2-ED1725F9B9BD}" dt="2025-06-12T16:56:43.836" v="237"/>
          <ac:picMkLst>
            <pc:docMk/>
            <pc:sldMk cId="4253852928" sldId="362"/>
            <ac:picMk id="17" creationId="{5A9E685C-6777-6DC1-A46E-B85FD15979C5}"/>
          </ac:picMkLst>
        </pc:picChg>
        <pc:picChg chg="del">
          <ac:chgData name="Usuário Convidado" userId="" providerId="Windows Live" clId="Web-{77861A3F-8061-592E-F1B2-ED1725F9B9BD}" dt="2025-06-12T16:52:56.852" v="180"/>
          <ac:picMkLst>
            <pc:docMk/>
            <pc:sldMk cId="4253852928" sldId="362"/>
            <ac:picMk id="2050" creationId="{70A8AB3B-A7AE-7352-A987-2FC17A456BF4}"/>
          </ac:picMkLst>
        </pc:picChg>
      </pc:sldChg>
      <pc:sldChg chg="addSp delSp modSp">
        <pc:chgData name="Usuário Convidado" userId="" providerId="Windows Live" clId="Web-{77861A3F-8061-592E-F1B2-ED1725F9B9BD}" dt="2025-06-12T16:57:06.711" v="244" actId="1076"/>
        <pc:sldMkLst>
          <pc:docMk/>
          <pc:sldMk cId="2134006000" sldId="363"/>
        </pc:sldMkLst>
        <pc:spChg chg="add del mod">
          <ac:chgData name="Usuário Convidado" userId="" providerId="Windows Live" clId="Web-{77861A3F-8061-592E-F1B2-ED1725F9B9BD}" dt="2025-06-12T16:54:09.586" v="207"/>
          <ac:spMkLst>
            <pc:docMk/>
            <pc:sldMk cId="2134006000" sldId="363"/>
            <ac:spMk id="7" creationId="{DC1C1CA6-D164-D9AD-D258-2F2E3455F649}"/>
          </ac:spMkLst>
        </pc:spChg>
        <pc:spChg chg="del">
          <ac:chgData name="Usuário Convidado" userId="" providerId="Windows Live" clId="Web-{77861A3F-8061-592E-F1B2-ED1725F9B9BD}" dt="2025-06-12T16:56:56.086" v="240"/>
          <ac:spMkLst>
            <pc:docMk/>
            <pc:sldMk cId="2134006000" sldId="363"/>
            <ac:spMk id="13" creationId="{E15E3F7B-BB07-9186-6F19-9DADBCB9D02A}"/>
          </ac:spMkLst>
        </pc:spChg>
        <pc:spChg chg="del">
          <ac:chgData name="Usuário Convidado" userId="" providerId="Windows Live" clId="Web-{77861A3F-8061-592E-F1B2-ED1725F9B9BD}" dt="2025-06-12T16:53:36.368" v="199"/>
          <ac:spMkLst>
            <pc:docMk/>
            <pc:sldMk cId="2134006000" sldId="363"/>
            <ac:spMk id="15" creationId="{357C206C-7F86-76CE-8EC4-3E96FE6DFA3F}"/>
          </ac:spMkLst>
        </pc:spChg>
        <pc:spChg chg="add mod">
          <ac:chgData name="Usuário Convidado" userId="" providerId="Windows Live" clId="Web-{77861A3F-8061-592E-F1B2-ED1725F9B9BD}" dt="2025-06-12T16:57:06.711" v="244" actId="1076"/>
          <ac:spMkLst>
            <pc:docMk/>
            <pc:sldMk cId="2134006000" sldId="363"/>
            <ac:spMk id="16" creationId="{411DA1E1-7ACB-76E1-10CF-37E8574DE4B4}"/>
          </ac:spMkLst>
        </pc:spChg>
        <pc:spChg chg="del">
          <ac:chgData name="Usuário Convidado" userId="" providerId="Windows Live" clId="Web-{77861A3F-8061-592E-F1B2-ED1725F9B9BD}" dt="2025-06-12T16:53:36.368" v="198"/>
          <ac:spMkLst>
            <pc:docMk/>
            <pc:sldMk cId="2134006000" sldId="363"/>
            <ac:spMk id="17" creationId="{A9C9EDC9-EC81-19A3-88FB-6F63F2DE9DCF}"/>
          </ac:spMkLst>
        </pc:spChg>
        <pc:picChg chg="add mod modCrop">
          <ac:chgData name="Usuário Convidado" userId="" providerId="Windows Live" clId="Web-{77861A3F-8061-592E-F1B2-ED1725F9B9BD}" dt="2025-06-12T16:54:24.852" v="210"/>
          <ac:picMkLst>
            <pc:docMk/>
            <pc:sldMk cId="2134006000" sldId="363"/>
            <ac:picMk id="9" creationId="{BFCE6B09-8976-5AA8-2631-1A99F39D6F69}"/>
          </ac:picMkLst>
        </pc:picChg>
        <pc:picChg chg="del">
          <ac:chgData name="Usuário Convidado" userId="" providerId="Windows Live" clId="Web-{77861A3F-8061-592E-F1B2-ED1725F9B9BD}" dt="2025-06-12T16:56:54.430" v="239"/>
          <ac:picMkLst>
            <pc:docMk/>
            <pc:sldMk cId="2134006000" sldId="363"/>
            <ac:picMk id="11" creationId="{604A6E62-F69E-A9D3-0D90-9D0748BC34C6}"/>
          </ac:picMkLst>
        </pc:picChg>
        <pc:picChg chg="add">
          <ac:chgData name="Usuário Convidado" userId="" providerId="Windows Live" clId="Web-{77861A3F-8061-592E-F1B2-ED1725F9B9BD}" dt="2025-06-12T16:56:56.524" v="241"/>
          <ac:picMkLst>
            <pc:docMk/>
            <pc:sldMk cId="2134006000" sldId="363"/>
            <ac:picMk id="12" creationId="{AA056B9D-2C04-4C74-ADB5-17A9773371FB}"/>
          </ac:picMkLst>
        </pc:picChg>
        <pc:picChg chg="del">
          <ac:chgData name="Usuário Convidado" userId="" providerId="Windows Live" clId="Web-{77861A3F-8061-592E-F1B2-ED1725F9B9BD}" dt="2025-06-12T16:53:36.414" v="200"/>
          <ac:picMkLst>
            <pc:docMk/>
            <pc:sldMk cId="2134006000" sldId="363"/>
            <ac:picMk id="2050" creationId="{DB242E17-5439-3354-3EE7-5DF543F311B3}"/>
          </ac:picMkLst>
        </pc:picChg>
      </pc:sldChg>
      <pc:sldChg chg="addSp delSp modSp">
        <pc:chgData name="Usuário Convidado" userId="" providerId="Windows Live" clId="Web-{77861A3F-8061-592E-F1B2-ED1725F9B9BD}" dt="2025-06-12T16:58:17.961" v="263" actId="14100"/>
        <pc:sldMkLst>
          <pc:docMk/>
          <pc:sldMk cId="3756309230" sldId="364"/>
        </pc:sldMkLst>
        <pc:spChg chg="mod">
          <ac:chgData name="Usuário Convidado" userId="" providerId="Windows Live" clId="Web-{77861A3F-8061-592E-F1B2-ED1725F9B9BD}" dt="2025-06-12T16:54:36.993" v="215" actId="20577"/>
          <ac:spMkLst>
            <pc:docMk/>
            <pc:sldMk cId="3756309230" sldId="364"/>
            <ac:spMk id="5" creationId="{9DE7FC92-4428-0795-74F0-B1E7A69074CC}"/>
          </ac:spMkLst>
        </pc:spChg>
        <pc:spChg chg="del">
          <ac:chgData name="Usuário Convidado" userId="" providerId="Windows Live" clId="Web-{77861A3F-8061-592E-F1B2-ED1725F9B9BD}" dt="2025-06-12T16:54:44.696" v="219"/>
          <ac:spMkLst>
            <pc:docMk/>
            <pc:sldMk cId="3756309230" sldId="364"/>
            <ac:spMk id="7" creationId="{1FA1F145-1579-630B-5C23-4D70CC917195}"/>
          </ac:spMkLst>
        </pc:spChg>
        <pc:spChg chg="add del mod">
          <ac:chgData name="Usuário Convidado" userId="" providerId="Windows Live" clId="Web-{77861A3F-8061-592E-F1B2-ED1725F9B9BD}" dt="2025-06-12T16:54:40.274" v="217"/>
          <ac:spMkLst>
            <pc:docMk/>
            <pc:sldMk cId="3756309230" sldId="364"/>
            <ac:spMk id="8" creationId="{E0C93D64-DE71-3EED-7274-99DC9F3D6061}"/>
          </ac:spMkLst>
        </pc:spChg>
        <pc:spChg chg="del">
          <ac:chgData name="Usuário Convidado" userId="" providerId="Windows Live" clId="Web-{77861A3F-8061-592E-F1B2-ED1725F9B9BD}" dt="2025-06-12T16:54:42.868" v="218"/>
          <ac:spMkLst>
            <pc:docMk/>
            <pc:sldMk cId="3756309230" sldId="364"/>
            <ac:spMk id="9" creationId="{A37DA556-08F7-DAF4-BE17-CD9CFE5A9556}"/>
          </ac:spMkLst>
        </pc:spChg>
        <pc:spChg chg="del">
          <ac:chgData name="Usuário Convidado" userId="" providerId="Windows Live" clId="Web-{77861A3F-8061-592E-F1B2-ED1725F9B9BD}" dt="2025-06-12T16:57:14.446" v="246"/>
          <ac:spMkLst>
            <pc:docMk/>
            <pc:sldMk cId="3756309230" sldId="364"/>
            <ac:spMk id="13" creationId="{A252E3CD-411B-1F1C-9795-0DE1CE5CBFD4}"/>
          </ac:spMkLst>
        </pc:spChg>
        <pc:spChg chg="add mod">
          <ac:chgData name="Usuário Convidado" userId="" providerId="Windows Live" clId="Web-{77861A3F-8061-592E-F1B2-ED1725F9B9BD}" dt="2025-06-12T16:58:17.961" v="263" actId="14100"/>
          <ac:spMkLst>
            <pc:docMk/>
            <pc:sldMk cId="3756309230" sldId="364"/>
            <ac:spMk id="21" creationId="{167C3687-03F4-2673-D9AC-9E066026FE26}"/>
          </ac:spMkLst>
        </pc:spChg>
        <pc:picChg chg="del">
          <ac:chgData name="Usuário Convidado" userId="" providerId="Windows Live" clId="Web-{77861A3F-8061-592E-F1B2-ED1725F9B9BD}" dt="2025-06-12T16:57:12.430" v="245"/>
          <ac:picMkLst>
            <pc:docMk/>
            <pc:sldMk cId="3756309230" sldId="364"/>
            <ac:picMk id="11" creationId="{28B161B4-2124-4CB1-C72E-8C3812E8936B}"/>
          </ac:picMkLst>
        </pc:picChg>
        <pc:picChg chg="add del">
          <ac:chgData name="Usuário Convidado" userId="" providerId="Windows Live" clId="Web-{77861A3F-8061-592E-F1B2-ED1725F9B9BD}" dt="2025-06-12T16:54:31.493" v="213"/>
          <ac:picMkLst>
            <pc:docMk/>
            <pc:sldMk cId="3756309230" sldId="364"/>
            <ac:picMk id="12" creationId="{21CBBEB5-7373-6D27-17A7-66F6B63F0382}"/>
          </ac:picMkLst>
        </pc:picChg>
        <pc:picChg chg="add del">
          <ac:chgData name="Usuário Convidado" userId="" providerId="Windows Live" clId="Web-{77861A3F-8061-592E-F1B2-ED1725F9B9BD}" dt="2025-06-12T16:54:54.508" v="221"/>
          <ac:picMkLst>
            <pc:docMk/>
            <pc:sldMk cId="3756309230" sldId="364"/>
            <ac:picMk id="15" creationId="{AF94B096-DBE5-954F-9571-7A67D130611D}"/>
          </ac:picMkLst>
        </pc:picChg>
        <pc:picChg chg="add mod modCrop">
          <ac:chgData name="Usuário Convidado" userId="" providerId="Windows Live" clId="Web-{77861A3F-8061-592E-F1B2-ED1725F9B9BD}" dt="2025-06-12T16:55:38.852" v="224"/>
          <ac:picMkLst>
            <pc:docMk/>
            <pc:sldMk cId="3756309230" sldId="364"/>
            <ac:picMk id="17" creationId="{F23C8034-6DF7-ABA5-5D4A-51BCB03F17EE}"/>
          </ac:picMkLst>
        </pc:picChg>
        <pc:picChg chg="add">
          <ac:chgData name="Usuário Convidado" userId="" providerId="Windows Live" clId="Web-{77861A3F-8061-592E-F1B2-ED1725F9B9BD}" dt="2025-06-12T16:57:15.289" v="247"/>
          <ac:picMkLst>
            <pc:docMk/>
            <pc:sldMk cId="3756309230" sldId="364"/>
            <ac:picMk id="19" creationId="{F1BA540C-113D-4979-D181-6A3416A38FBE}"/>
          </ac:picMkLst>
        </pc:picChg>
        <pc:picChg chg="del">
          <ac:chgData name="Usuário Convidado" userId="" providerId="Windows Live" clId="Web-{77861A3F-8061-592E-F1B2-ED1725F9B9BD}" dt="2025-06-12T16:54:29.211" v="211"/>
          <ac:picMkLst>
            <pc:docMk/>
            <pc:sldMk cId="3756309230" sldId="364"/>
            <ac:picMk id="2050" creationId="{7671F44E-DFE1-520A-F8D2-21EE2D57EB4B}"/>
          </ac:picMkLst>
        </pc:picChg>
      </pc:sldChg>
      <pc:sldChg chg="addSp delSp modSp">
        <pc:chgData name="Usuário Convidado" userId="" providerId="Windows Live" clId="Web-{77861A3F-8061-592E-F1B2-ED1725F9B9BD}" dt="2025-06-12T16:58:10.696" v="262" actId="1076"/>
        <pc:sldMkLst>
          <pc:docMk/>
          <pc:sldMk cId="172756596" sldId="366"/>
        </pc:sldMkLst>
        <pc:spChg chg="mod">
          <ac:chgData name="Usuário Convidado" userId="" providerId="Windows Live" clId="Web-{77861A3F-8061-592E-F1B2-ED1725F9B9BD}" dt="2025-06-12T16:55:50.711" v="226" actId="20577"/>
          <ac:spMkLst>
            <pc:docMk/>
            <pc:sldMk cId="172756596" sldId="366"/>
            <ac:spMk id="5" creationId="{0797326A-5CB3-A9D8-995C-AF7CE95CA771}"/>
          </ac:spMkLst>
        </pc:spChg>
        <pc:spChg chg="add del mod">
          <ac:chgData name="Usuário Convidado" userId="" providerId="Windows Live" clId="Web-{77861A3F-8061-592E-F1B2-ED1725F9B9BD}" dt="2025-06-12T16:55:55.493" v="229"/>
          <ac:spMkLst>
            <pc:docMk/>
            <pc:sldMk cId="172756596" sldId="366"/>
            <ac:spMk id="7" creationId="{225F0159-5B5F-61AA-1C69-FDF0108150F8}"/>
          </ac:spMkLst>
        </pc:spChg>
        <pc:spChg chg="del">
          <ac:chgData name="Usuário Convidado" userId="" providerId="Windows Live" clId="Web-{77861A3F-8061-592E-F1B2-ED1725F9B9BD}" dt="2025-06-12T16:57:36.321" v="252"/>
          <ac:spMkLst>
            <pc:docMk/>
            <pc:sldMk cId="172756596" sldId="366"/>
            <ac:spMk id="13" creationId="{270BA7AA-C27A-A01B-B81A-0F31F2346383}"/>
          </ac:spMkLst>
        </pc:spChg>
        <pc:spChg chg="add mod">
          <ac:chgData name="Usuário Convidado" userId="" providerId="Windows Live" clId="Web-{77861A3F-8061-592E-F1B2-ED1725F9B9BD}" dt="2025-06-12T16:58:10.696" v="262" actId="1076"/>
          <ac:spMkLst>
            <pc:docMk/>
            <pc:sldMk cId="172756596" sldId="366"/>
            <ac:spMk id="15" creationId="{F6A80E57-E643-797A-BCA5-3E449D590FB3}"/>
          </ac:spMkLst>
        </pc:spChg>
        <pc:picChg chg="add mod modCrop">
          <ac:chgData name="Usuário Convidado" userId="" providerId="Windows Live" clId="Web-{77861A3F-8061-592E-F1B2-ED1725F9B9BD}" dt="2025-06-12T16:56:19.336" v="231"/>
          <ac:picMkLst>
            <pc:docMk/>
            <pc:sldMk cId="172756596" sldId="366"/>
            <ac:picMk id="9" creationId="{F278AFB7-D948-F36D-B1DF-FBBD6F0E05F7}"/>
          </ac:picMkLst>
        </pc:picChg>
        <pc:picChg chg="del">
          <ac:chgData name="Usuário Convidado" userId="" providerId="Windows Live" clId="Web-{77861A3F-8061-592E-F1B2-ED1725F9B9BD}" dt="2025-06-12T16:57:34.055" v="251"/>
          <ac:picMkLst>
            <pc:docMk/>
            <pc:sldMk cId="172756596" sldId="366"/>
            <ac:picMk id="11" creationId="{CB6B312B-1E20-2C67-3F87-49148616D2CF}"/>
          </ac:picMkLst>
        </pc:picChg>
        <pc:picChg chg="add mod">
          <ac:chgData name="Usuário Convidado" userId="" providerId="Windows Live" clId="Web-{77861A3F-8061-592E-F1B2-ED1725F9B9BD}" dt="2025-06-12T16:58:10.696" v="261" actId="1076"/>
          <ac:picMkLst>
            <pc:docMk/>
            <pc:sldMk cId="172756596" sldId="366"/>
            <ac:picMk id="12" creationId="{AA94553F-AC2A-AA8D-300D-D405CCFEB1CA}"/>
          </ac:picMkLst>
        </pc:picChg>
        <pc:picChg chg="del">
          <ac:chgData name="Usuário Convidado" userId="" providerId="Windows Live" clId="Web-{77861A3F-8061-592E-F1B2-ED1725F9B9BD}" dt="2025-06-12T16:55:51.164" v="227"/>
          <ac:picMkLst>
            <pc:docMk/>
            <pc:sldMk cId="172756596" sldId="366"/>
            <ac:picMk id="2050" creationId="{BE6AF7A6-6A7E-A01A-547C-62B4525FFD8F}"/>
          </ac:picMkLst>
        </pc:picChg>
      </pc:sldChg>
      <pc:sldChg chg="modSp">
        <pc:chgData name="Usuário Convidado" userId="" providerId="Windows Live" clId="Web-{77861A3F-8061-592E-F1B2-ED1725F9B9BD}" dt="2025-06-12T17:09:34.930" v="305" actId="20577"/>
        <pc:sldMkLst>
          <pc:docMk/>
          <pc:sldMk cId="4025609814" sldId="372"/>
        </pc:sldMkLst>
        <pc:spChg chg="mod">
          <ac:chgData name="Usuário Convidado" userId="" providerId="Windows Live" clId="Web-{77861A3F-8061-592E-F1B2-ED1725F9B9BD}" dt="2025-06-12T17:09:34.930" v="305" actId="20577"/>
          <ac:spMkLst>
            <pc:docMk/>
            <pc:sldMk cId="4025609814" sldId="372"/>
            <ac:spMk id="3" creationId="{A9C9FF1D-0C80-5251-5757-1A73D0F2BEE9}"/>
          </ac:spMkLst>
        </pc:spChg>
        <pc:spChg chg="mod">
          <ac:chgData name="Usuário Convidado" userId="" providerId="Windows Live" clId="Web-{77861A3F-8061-592E-F1B2-ED1725F9B9BD}" dt="2025-06-12T17:09:05.086" v="300" actId="20577"/>
          <ac:spMkLst>
            <pc:docMk/>
            <pc:sldMk cId="4025609814" sldId="372"/>
            <ac:spMk id="25" creationId="{1001E853-C7D3-C760-452F-97B009C0FCB1}"/>
          </ac:spMkLst>
        </pc:spChg>
      </pc:sldChg>
      <pc:sldChg chg="addSp delSp modSp">
        <pc:chgData name="Usuário Convidado" userId="" providerId="Windows Live" clId="Web-{77861A3F-8061-592E-F1B2-ED1725F9B9BD}" dt="2025-06-12T16:44:33.727" v="124" actId="1076"/>
        <pc:sldMkLst>
          <pc:docMk/>
          <pc:sldMk cId="3127812291" sldId="391"/>
        </pc:sldMkLst>
        <pc:spChg chg="add del mod">
          <ac:chgData name="Usuário Convidado" userId="" providerId="Windows Live" clId="Web-{77861A3F-8061-592E-F1B2-ED1725F9B9BD}" dt="2025-06-12T16:44:14.321" v="120"/>
          <ac:spMkLst>
            <pc:docMk/>
            <pc:sldMk cId="3127812291" sldId="391"/>
            <ac:spMk id="8" creationId="{CBBDE2F5-6478-A3A6-B02C-9487BD18D8AD}"/>
          </ac:spMkLst>
        </pc:spChg>
        <pc:picChg chg="add mod modCrop">
          <ac:chgData name="Usuário Convidado" userId="" providerId="Windows Live" clId="Web-{77861A3F-8061-592E-F1B2-ED1725F9B9BD}" dt="2025-06-12T16:44:33.727" v="124" actId="1076"/>
          <ac:picMkLst>
            <pc:docMk/>
            <pc:sldMk cId="3127812291" sldId="391"/>
            <ac:picMk id="11" creationId="{8E9C8167-E24A-BC05-D191-98D3D9823370}"/>
          </ac:picMkLst>
        </pc:picChg>
        <pc:picChg chg="del">
          <ac:chgData name="Usuário Convidado" userId="" providerId="Windows Live" clId="Web-{77861A3F-8061-592E-F1B2-ED1725F9B9BD}" dt="2025-06-12T16:44:05.227" v="118"/>
          <ac:picMkLst>
            <pc:docMk/>
            <pc:sldMk cId="3127812291" sldId="391"/>
            <ac:picMk id="3074" creationId="{045A2935-66BE-0AAE-B94D-BB6A69349CB6}"/>
          </ac:picMkLst>
        </pc:picChg>
      </pc:sldChg>
      <pc:sldChg chg="addSp delSp modSp">
        <pc:chgData name="Usuário Convidado" userId="" providerId="Windows Live" clId="Web-{77861A3F-8061-592E-F1B2-ED1725F9B9BD}" dt="2025-06-12T16:45:53.336" v="134" actId="1076"/>
        <pc:sldMkLst>
          <pc:docMk/>
          <pc:sldMk cId="3800303014" sldId="393"/>
        </pc:sldMkLst>
        <pc:spChg chg="add del mod">
          <ac:chgData name="Usuário Convidado" userId="" providerId="Windows Live" clId="Web-{77861A3F-8061-592E-F1B2-ED1725F9B9BD}" dt="2025-06-12T16:44:57.196" v="127"/>
          <ac:spMkLst>
            <pc:docMk/>
            <pc:sldMk cId="3800303014" sldId="393"/>
            <ac:spMk id="8" creationId="{986EFB22-CBC2-2B06-2D28-C0137E407BB6}"/>
          </ac:spMkLst>
        </pc:spChg>
        <pc:spChg chg="mod">
          <ac:chgData name="Usuário Convidado" userId="" providerId="Windows Live" clId="Web-{77861A3F-8061-592E-F1B2-ED1725F9B9BD}" dt="2025-06-12T16:45:50.446" v="133" actId="14100"/>
          <ac:spMkLst>
            <pc:docMk/>
            <pc:sldMk cId="3800303014" sldId="393"/>
            <ac:spMk id="9" creationId="{7E3066C6-C4D2-561D-6BE5-BCB59A3B873B}"/>
          </ac:spMkLst>
        </pc:spChg>
        <pc:picChg chg="add mod modCrop">
          <ac:chgData name="Usuário Convidado" userId="" providerId="Windows Live" clId="Web-{77861A3F-8061-592E-F1B2-ED1725F9B9BD}" dt="2025-06-12T16:45:53.336" v="134" actId="1076"/>
          <ac:picMkLst>
            <pc:docMk/>
            <pc:sldMk cId="3800303014" sldId="393"/>
            <ac:picMk id="11" creationId="{81D38B14-621A-E5FC-5717-44341C0CF852}"/>
          </ac:picMkLst>
        </pc:picChg>
        <pc:picChg chg="del">
          <ac:chgData name="Usuário Convidado" userId="" providerId="Windows Live" clId="Web-{77861A3F-8061-592E-F1B2-ED1725F9B9BD}" dt="2025-06-12T16:44:46.321" v="125"/>
          <ac:picMkLst>
            <pc:docMk/>
            <pc:sldMk cId="3800303014" sldId="393"/>
            <ac:picMk id="3074" creationId="{E657EBDF-74E9-E689-E6A1-760F81D9ED1E}"/>
          </ac:picMkLst>
        </pc:picChg>
      </pc:sldChg>
      <pc:sldChg chg="addSp delSp modSp">
        <pc:chgData name="Usuário Convidado" userId="" providerId="Windows Live" clId="Web-{77861A3F-8061-592E-F1B2-ED1725F9B9BD}" dt="2025-06-12T16:47:00.414" v="146" actId="1076"/>
        <pc:sldMkLst>
          <pc:docMk/>
          <pc:sldMk cId="3723687589" sldId="394"/>
        </pc:sldMkLst>
        <pc:spChg chg="add del mod">
          <ac:chgData name="Usuário Convidado" userId="" providerId="Windows Live" clId="Web-{77861A3F-8061-592E-F1B2-ED1725F9B9BD}" dt="2025-06-12T16:46:12.008" v="136"/>
          <ac:spMkLst>
            <pc:docMk/>
            <pc:sldMk cId="3723687589" sldId="394"/>
            <ac:spMk id="8" creationId="{C753361F-C9F3-17F5-301A-BF82D9E9BBBE}"/>
          </ac:spMkLst>
        </pc:spChg>
        <pc:picChg chg="add mod modCrop">
          <ac:chgData name="Usuário Convidado" userId="" providerId="Windows Live" clId="Web-{77861A3F-8061-592E-F1B2-ED1725F9B9BD}" dt="2025-06-12T16:47:00.414" v="146" actId="1076"/>
          <ac:picMkLst>
            <pc:docMk/>
            <pc:sldMk cId="3723687589" sldId="394"/>
            <ac:picMk id="11" creationId="{CD17A094-4967-79AF-E3FD-20E980D4A1FD}"/>
          </ac:picMkLst>
        </pc:picChg>
        <pc:picChg chg="del">
          <ac:chgData name="Usuário Convidado" userId="" providerId="Windows Live" clId="Web-{77861A3F-8061-592E-F1B2-ED1725F9B9BD}" dt="2025-06-12T16:46:08.789" v="135"/>
          <ac:picMkLst>
            <pc:docMk/>
            <pc:sldMk cId="3723687589" sldId="394"/>
            <ac:picMk id="3074" creationId="{9988DD2F-DB1E-1D9B-8F49-73F9B1B41721}"/>
          </ac:picMkLst>
        </pc:picChg>
      </pc:sldChg>
      <pc:sldChg chg="addSp delSp modSp">
        <pc:chgData name="Usuário Convidado" userId="" providerId="Windows Live" clId="Web-{77861A3F-8061-592E-F1B2-ED1725F9B9BD}" dt="2025-06-12T16:48:13.524" v="155" actId="14100"/>
        <pc:sldMkLst>
          <pc:docMk/>
          <pc:sldMk cId="2036584425" sldId="395"/>
        </pc:sldMkLst>
        <pc:spChg chg="add del mod">
          <ac:chgData name="Usuário Convidado" userId="" providerId="Windows Live" clId="Web-{77861A3F-8061-592E-F1B2-ED1725F9B9BD}" dt="2025-06-12T16:47:17.352" v="148"/>
          <ac:spMkLst>
            <pc:docMk/>
            <pc:sldMk cId="2036584425" sldId="395"/>
            <ac:spMk id="8" creationId="{0E4EDF99-12BC-4C43-2BB5-040067A1565C}"/>
          </ac:spMkLst>
        </pc:spChg>
        <pc:picChg chg="del">
          <ac:chgData name="Usuário Convidado" userId="" providerId="Windows Live" clId="Web-{77861A3F-8061-592E-F1B2-ED1725F9B9BD}" dt="2025-06-12T16:47:08.289" v="147"/>
          <ac:picMkLst>
            <pc:docMk/>
            <pc:sldMk cId="2036584425" sldId="395"/>
            <ac:picMk id="11" creationId="{3A37FFFF-1826-4FA7-F3FE-72B86222AEBD}"/>
          </ac:picMkLst>
        </pc:picChg>
        <pc:picChg chg="add mod modCrop">
          <ac:chgData name="Usuário Convidado" userId="" providerId="Windows Live" clId="Web-{77861A3F-8061-592E-F1B2-ED1725F9B9BD}" dt="2025-06-12T16:48:13.524" v="155" actId="14100"/>
          <ac:picMkLst>
            <pc:docMk/>
            <pc:sldMk cId="2036584425" sldId="395"/>
            <ac:picMk id="12" creationId="{41C1DC7E-1D53-9F8A-4189-4F7315629F9A}"/>
          </ac:picMkLst>
        </pc:picChg>
      </pc:sldChg>
      <pc:sldChg chg="addSp delSp modSp">
        <pc:chgData name="Usuário Convidado" userId="" providerId="Windows Live" clId="Web-{77861A3F-8061-592E-F1B2-ED1725F9B9BD}" dt="2025-06-12T16:49:05.383" v="161" actId="1076"/>
        <pc:sldMkLst>
          <pc:docMk/>
          <pc:sldMk cId="542899715" sldId="397"/>
        </pc:sldMkLst>
        <pc:spChg chg="add del mod">
          <ac:chgData name="Usuário Convidado" userId="" providerId="Windows Live" clId="Web-{77861A3F-8061-592E-F1B2-ED1725F9B9BD}" dt="2025-06-12T16:48:36.946" v="158"/>
          <ac:spMkLst>
            <pc:docMk/>
            <pc:sldMk cId="542899715" sldId="397"/>
            <ac:spMk id="8" creationId="{F6907230-91CD-11F8-C6AE-86C6BF4DBE30}"/>
          </ac:spMkLst>
        </pc:spChg>
        <pc:picChg chg="add mod modCrop">
          <ac:chgData name="Usuário Convidado" userId="" providerId="Windows Live" clId="Web-{77861A3F-8061-592E-F1B2-ED1725F9B9BD}" dt="2025-06-12T16:49:05.383" v="161" actId="1076"/>
          <ac:picMkLst>
            <pc:docMk/>
            <pc:sldMk cId="542899715" sldId="397"/>
            <ac:picMk id="11" creationId="{D8DE3C6C-1F4B-E1E0-18C2-998285C9EED7}"/>
          </ac:picMkLst>
        </pc:picChg>
        <pc:picChg chg="del">
          <ac:chgData name="Usuário Convidado" userId="" providerId="Windows Live" clId="Web-{77861A3F-8061-592E-F1B2-ED1725F9B9BD}" dt="2025-06-12T16:48:21.055" v="156"/>
          <ac:picMkLst>
            <pc:docMk/>
            <pc:sldMk cId="542899715" sldId="397"/>
            <ac:picMk id="3074" creationId="{5E1367DB-CF92-DBB8-31F1-BDC00431EE3D}"/>
          </ac:picMkLst>
        </pc:picChg>
      </pc:sldChg>
      <pc:sldChg chg="addSp delSp modSp">
        <pc:chgData name="Usuário Convidado" userId="" providerId="Windows Live" clId="Web-{77861A3F-8061-592E-F1B2-ED1725F9B9BD}" dt="2025-06-12T16:50:08.274" v="169" actId="1076"/>
        <pc:sldMkLst>
          <pc:docMk/>
          <pc:sldMk cId="2408152149" sldId="398"/>
        </pc:sldMkLst>
        <pc:spChg chg="add del mod">
          <ac:chgData name="Usuário Convidado" userId="" providerId="Windows Live" clId="Web-{77861A3F-8061-592E-F1B2-ED1725F9B9BD}" dt="2025-06-12T16:50:04.664" v="168"/>
          <ac:spMkLst>
            <pc:docMk/>
            <pc:sldMk cId="2408152149" sldId="398"/>
            <ac:spMk id="8" creationId="{6658BD38-BDF9-48DD-BCCD-6D430617A5BC}"/>
          </ac:spMkLst>
        </pc:spChg>
        <pc:picChg chg="add mod modCrop">
          <ac:chgData name="Usuário Convidado" userId="" providerId="Windows Live" clId="Web-{77861A3F-8061-592E-F1B2-ED1725F9B9BD}" dt="2025-06-12T16:50:08.274" v="169" actId="1076"/>
          <ac:picMkLst>
            <pc:docMk/>
            <pc:sldMk cId="2408152149" sldId="398"/>
            <ac:picMk id="11" creationId="{61D6C2BF-014A-1330-3F26-462E49B77F5C}"/>
          </ac:picMkLst>
        </pc:picChg>
        <pc:picChg chg="del">
          <ac:chgData name="Usuário Convidado" userId="" providerId="Windows Live" clId="Web-{77861A3F-8061-592E-F1B2-ED1725F9B9BD}" dt="2025-06-12T16:49:17.883" v="162"/>
          <ac:picMkLst>
            <pc:docMk/>
            <pc:sldMk cId="2408152149" sldId="398"/>
            <ac:picMk id="3074" creationId="{3B89A0B1-52BD-6772-2673-76D831481814}"/>
          </ac:picMkLst>
        </pc:picChg>
      </pc:sldChg>
      <pc:sldChg chg="addSp delSp modSp">
        <pc:chgData name="Usuário Convidado" userId="" providerId="Windows Live" clId="Web-{77861A3F-8061-592E-F1B2-ED1725F9B9BD}" dt="2025-06-12T16:51:02.899" v="176" actId="1076"/>
        <pc:sldMkLst>
          <pc:docMk/>
          <pc:sldMk cId="3179023348" sldId="401"/>
        </pc:sldMkLst>
        <pc:spChg chg="add del mod">
          <ac:chgData name="Usuário Convidado" userId="" providerId="Windows Live" clId="Web-{77861A3F-8061-592E-F1B2-ED1725F9B9BD}" dt="2025-06-12T16:50:30.258" v="172"/>
          <ac:spMkLst>
            <pc:docMk/>
            <pc:sldMk cId="3179023348" sldId="401"/>
            <ac:spMk id="8" creationId="{FA4EE2F3-49E7-A857-8608-7A418E9DDC32}"/>
          </ac:spMkLst>
        </pc:spChg>
        <pc:picChg chg="add mod modCrop">
          <ac:chgData name="Usuário Convidado" userId="" providerId="Windows Live" clId="Web-{77861A3F-8061-592E-F1B2-ED1725F9B9BD}" dt="2025-06-12T16:51:02.899" v="176" actId="1076"/>
          <ac:picMkLst>
            <pc:docMk/>
            <pc:sldMk cId="3179023348" sldId="401"/>
            <ac:picMk id="11" creationId="{4B7651BF-3549-58DB-21F9-0E908C2BC3EA}"/>
          </ac:picMkLst>
        </pc:picChg>
        <pc:picChg chg="del">
          <ac:chgData name="Usuário Convidado" userId="" providerId="Windows Live" clId="Web-{77861A3F-8061-592E-F1B2-ED1725F9B9BD}" dt="2025-06-12T16:50:25.446" v="170"/>
          <ac:picMkLst>
            <pc:docMk/>
            <pc:sldMk cId="3179023348" sldId="401"/>
            <ac:picMk id="3074" creationId="{36D6E59A-C296-A492-4C27-1331EFFA8AE7}"/>
          </ac:picMkLst>
        </pc:picChg>
      </pc:sldChg>
      <pc:sldChg chg="modSp add replId">
        <pc:chgData name="Usuário Convidado" userId="" providerId="Windows Live" clId="Web-{77861A3F-8061-592E-F1B2-ED1725F9B9BD}" dt="2025-06-12T17:04:24.618" v="278" actId="20577"/>
        <pc:sldMkLst>
          <pc:docMk/>
          <pc:sldMk cId="4014231935" sldId="410"/>
        </pc:sldMkLst>
        <pc:spChg chg="mod">
          <ac:chgData name="Usuário Convidado" userId="" providerId="Windows Live" clId="Web-{77861A3F-8061-592E-F1B2-ED1725F9B9BD}" dt="2025-06-12T17:04:24.618" v="278" actId="20577"/>
          <ac:spMkLst>
            <pc:docMk/>
            <pc:sldMk cId="4014231935" sldId="410"/>
            <ac:spMk id="12" creationId="{7F23EC9F-3A24-7305-E79A-5DEC75BCCA7A}"/>
          </ac:spMkLst>
        </pc:spChg>
      </pc:sldChg>
    </pc:docChg>
  </pc:docChgLst>
  <pc:docChgLst>
    <pc:chgData name="Guest User" providerId="Windows Live" clId="Web-{6856798E-CFB5-768C-90AE-797D4B819199}"/>
    <pc:docChg chg="modSld">
      <pc:chgData name="Guest User" userId="" providerId="Windows Live" clId="Web-{6856798E-CFB5-768C-90AE-797D4B819199}" dt="2025-06-07T18:42:42.623" v="0" actId="1076"/>
      <pc:docMkLst>
        <pc:docMk/>
      </pc:docMkLst>
      <pc:sldChg chg="modSp">
        <pc:chgData name="Guest User" userId="" providerId="Windows Live" clId="Web-{6856798E-CFB5-768C-90AE-797D4B819199}" dt="2025-06-07T18:42:42.623" v="0" actId="1076"/>
        <pc:sldMkLst>
          <pc:docMk/>
          <pc:sldMk cId="619734059" sldId="268"/>
        </pc:sldMkLst>
        <pc:grpChg chg="mod">
          <ac:chgData name="Guest User" userId="" providerId="Windows Live" clId="Web-{6856798E-CFB5-768C-90AE-797D4B819199}" dt="2025-06-07T18:42:42.623" v="0" actId="1076"/>
          <ac:grpSpMkLst>
            <pc:docMk/>
            <pc:sldMk cId="619734059" sldId="268"/>
            <ac:grpSpMk id="42" creationId="{051DD09E-25B9-CA07-AB89-B5DBBC5C2024}"/>
          </ac:grpSpMkLst>
        </pc:grpChg>
      </pc:sldChg>
    </pc:docChg>
  </pc:docChgLst>
  <pc:docChgLst>
    <pc:chgData name="Usuário Convidado" providerId="Windows Live" clId="Web-{872DFBC6-2739-2B9B-F67E-C55CF6A6D8EA}"/>
    <pc:docChg chg="modSld">
      <pc:chgData name="Usuário Convidado" userId="" providerId="Windows Live" clId="Web-{872DFBC6-2739-2B9B-F67E-C55CF6A6D8EA}" dt="2025-06-12T03:19:18.426" v="247"/>
      <pc:docMkLst>
        <pc:docMk/>
      </pc:docMkLst>
      <pc:sldChg chg="addSp delSp">
        <pc:chgData name="Usuário Convidado" userId="" providerId="Windows Live" clId="Web-{872DFBC6-2739-2B9B-F67E-C55CF6A6D8EA}" dt="2025-06-12T03:02:48.126" v="58"/>
        <pc:sldMkLst>
          <pc:docMk/>
          <pc:sldMk cId="1596892714" sldId="319"/>
        </pc:sldMkLst>
        <pc:spChg chg="add del">
          <ac:chgData name="Usuário Convidado" userId="" providerId="Windows Live" clId="Web-{872DFBC6-2739-2B9B-F67E-C55CF6A6D8EA}" dt="2025-06-12T03:02:48.126" v="58"/>
          <ac:spMkLst>
            <pc:docMk/>
            <pc:sldMk cId="1596892714" sldId="319"/>
            <ac:spMk id="7" creationId="{4AC6BE3B-50BD-09E3-323C-1FAA21A8CFD4}"/>
          </ac:spMkLst>
        </pc:spChg>
      </pc:sldChg>
      <pc:sldChg chg="delSp">
        <pc:chgData name="Usuário Convidado" userId="" providerId="Windows Live" clId="Web-{872DFBC6-2739-2B9B-F67E-C55CF6A6D8EA}" dt="2025-06-12T03:19:18.426" v="247"/>
        <pc:sldMkLst>
          <pc:docMk/>
          <pc:sldMk cId="2009923955" sldId="320"/>
        </pc:sldMkLst>
        <pc:spChg chg="del">
          <ac:chgData name="Usuário Convidado" userId="" providerId="Windows Live" clId="Web-{872DFBC6-2739-2B9B-F67E-C55CF6A6D8EA}" dt="2025-06-12T03:19:18.426" v="247"/>
          <ac:spMkLst>
            <pc:docMk/>
            <pc:sldMk cId="2009923955" sldId="320"/>
            <ac:spMk id="9" creationId="{3DED2088-E14C-5A9A-7498-09B75A995DB5}"/>
          </ac:spMkLst>
        </pc:spChg>
      </pc:sldChg>
      <pc:sldChg chg="addSp delSp modSp">
        <pc:chgData name="Usuário Convidado" userId="" providerId="Windows Live" clId="Web-{872DFBC6-2739-2B9B-F67E-C55CF6A6D8EA}" dt="2025-06-12T03:03:24.348" v="68" actId="14100"/>
        <pc:sldMkLst>
          <pc:docMk/>
          <pc:sldMk cId="4269398556" sldId="341"/>
        </pc:sldMkLst>
        <pc:spChg chg="del">
          <ac:chgData name="Usuário Convidado" userId="" providerId="Windows Live" clId="Web-{872DFBC6-2739-2B9B-F67E-C55CF6A6D8EA}" dt="2025-06-12T03:03:05.394" v="63"/>
          <ac:spMkLst>
            <pc:docMk/>
            <pc:sldMk cId="4269398556" sldId="341"/>
            <ac:spMk id="3" creationId="{8F74D40A-8094-B025-002F-ABF208309420}"/>
          </ac:spMkLst>
        </pc:spChg>
        <pc:spChg chg="mod">
          <ac:chgData name="Usuário Convidado" userId="" providerId="Windows Live" clId="Web-{872DFBC6-2739-2B9B-F67E-C55CF6A6D8EA}" dt="2025-06-12T03:02:54.658" v="60" actId="1076"/>
          <ac:spMkLst>
            <pc:docMk/>
            <pc:sldMk cId="4269398556" sldId="341"/>
            <ac:spMk id="7" creationId="{FDCB2B77-96F8-72A0-8D64-6F867230E924}"/>
          </ac:spMkLst>
        </pc:spChg>
        <pc:spChg chg="add mod">
          <ac:chgData name="Usuário Convidado" userId="" providerId="Windows Live" clId="Web-{872DFBC6-2739-2B9B-F67E-C55CF6A6D8EA}" dt="2025-06-12T03:03:24.348" v="68" actId="14100"/>
          <ac:spMkLst>
            <pc:docMk/>
            <pc:sldMk cId="4269398556" sldId="341"/>
            <ac:spMk id="8" creationId="{912EE6AB-3F87-BC8C-4FC5-3B259FF63283}"/>
          </ac:spMkLst>
        </pc:spChg>
        <pc:picChg chg="mod">
          <ac:chgData name="Usuário Convidado" userId="" providerId="Windows Live" clId="Web-{872DFBC6-2739-2B9B-F67E-C55CF6A6D8EA}" dt="2025-06-12T03:03:19.050" v="67" actId="1076"/>
          <ac:picMkLst>
            <pc:docMk/>
            <pc:sldMk cId="4269398556" sldId="341"/>
            <ac:picMk id="9" creationId="{FD7A3A97-332E-CC0A-E76D-4E4D2023BE9C}"/>
          </ac:picMkLst>
        </pc:picChg>
        <pc:picChg chg="mod">
          <ac:chgData name="Usuário Convidado" userId="" providerId="Windows Live" clId="Web-{872DFBC6-2739-2B9B-F67E-C55CF6A6D8EA}" dt="2025-06-12T03:02:54.658" v="59" actId="1076"/>
          <ac:picMkLst>
            <pc:docMk/>
            <pc:sldMk cId="4269398556" sldId="341"/>
            <ac:picMk id="5122" creationId="{D84B1F1A-EA11-2910-B632-D71E9ACE0709}"/>
          </ac:picMkLst>
        </pc:picChg>
      </pc:sldChg>
      <pc:sldChg chg="addSp delSp modSp">
        <pc:chgData name="Usuário Convidado" userId="" providerId="Windows Live" clId="Web-{872DFBC6-2739-2B9B-F67E-C55CF6A6D8EA}" dt="2025-06-12T03:04:08.099" v="79" actId="14100"/>
        <pc:sldMkLst>
          <pc:docMk/>
          <pc:sldMk cId="1553726372" sldId="342"/>
        </pc:sldMkLst>
        <pc:spChg chg="del">
          <ac:chgData name="Usuário Convidado" userId="" providerId="Windows Live" clId="Web-{872DFBC6-2739-2B9B-F67E-C55CF6A6D8EA}" dt="2025-06-12T03:03:33.942" v="69"/>
          <ac:spMkLst>
            <pc:docMk/>
            <pc:sldMk cId="1553726372" sldId="342"/>
            <ac:spMk id="3" creationId="{BD0996BF-E783-89E1-8F67-E6CD75FC9449}"/>
          </ac:spMkLst>
        </pc:spChg>
        <pc:spChg chg="add mod">
          <ac:chgData name="Usuário Convidado" userId="" providerId="Windows Live" clId="Web-{872DFBC6-2739-2B9B-F67E-C55CF6A6D8EA}" dt="2025-06-12T03:04:08.099" v="79" actId="14100"/>
          <ac:spMkLst>
            <pc:docMk/>
            <pc:sldMk cId="1553726372" sldId="342"/>
            <ac:spMk id="7" creationId="{D90B7DAD-990E-B5C6-02F1-77FB50F14318}"/>
          </ac:spMkLst>
        </pc:spChg>
        <pc:spChg chg="mod">
          <ac:chgData name="Usuário Convidado" userId="" providerId="Windows Live" clId="Web-{872DFBC6-2739-2B9B-F67E-C55CF6A6D8EA}" dt="2025-06-12T03:03:56.177" v="76" actId="14100"/>
          <ac:spMkLst>
            <pc:docMk/>
            <pc:sldMk cId="1553726372" sldId="342"/>
            <ac:spMk id="11" creationId="{61D93577-7574-3451-7B65-BCFF4DCDEA64}"/>
          </ac:spMkLst>
        </pc:spChg>
        <pc:picChg chg="mod">
          <ac:chgData name="Usuário Convidado" userId="" providerId="Windows Live" clId="Web-{872DFBC6-2739-2B9B-F67E-C55CF6A6D8EA}" dt="2025-06-12T03:03:44.504" v="74" actId="1076"/>
          <ac:picMkLst>
            <pc:docMk/>
            <pc:sldMk cId="1553726372" sldId="342"/>
            <ac:picMk id="8" creationId="{071BA6D7-F1FF-9910-3035-23173FE09704}"/>
          </ac:picMkLst>
        </pc:picChg>
        <pc:picChg chg="mod">
          <ac:chgData name="Usuário Convidado" userId="" providerId="Windows Live" clId="Web-{872DFBC6-2739-2B9B-F67E-C55CF6A6D8EA}" dt="2025-06-12T03:04:03.427" v="78" actId="1076"/>
          <ac:picMkLst>
            <pc:docMk/>
            <pc:sldMk cId="1553726372" sldId="342"/>
            <ac:picMk id="9" creationId="{C85A9C8F-F490-692C-9670-BA653D43F8B9}"/>
          </ac:picMkLst>
        </pc:picChg>
      </pc:sldChg>
      <pc:sldChg chg="addSp delSp modSp">
        <pc:chgData name="Usuário Convidado" userId="" providerId="Windows Live" clId="Web-{872DFBC6-2739-2B9B-F67E-C55CF6A6D8EA}" dt="2025-06-12T03:04:24.490" v="85" actId="14100"/>
        <pc:sldMkLst>
          <pc:docMk/>
          <pc:sldMk cId="2368290771" sldId="343"/>
        </pc:sldMkLst>
        <pc:spChg chg="del mod">
          <ac:chgData name="Usuário Convidado" userId="" providerId="Windows Live" clId="Web-{872DFBC6-2739-2B9B-F67E-C55CF6A6D8EA}" dt="2025-06-12T03:04:13.662" v="80"/>
          <ac:spMkLst>
            <pc:docMk/>
            <pc:sldMk cId="2368290771" sldId="343"/>
            <ac:spMk id="3" creationId="{98A7EBC2-30BA-E426-B9B8-2A526CD4BA14}"/>
          </ac:spMkLst>
        </pc:spChg>
        <pc:spChg chg="add mod">
          <ac:chgData name="Usuário Convidado" userId="" providerId="Windows Live" clId="Web-{872DFBC6-2739-2B9B-F67E-C55CF6A6D8EA}" dt="2025-06-12T03:04:21.724" v="84" actId="14100"/>
          <ac:spMkLst>
            <pc:docMk/>
            <pc:sldMk cId="2368290771" sldId="343"/>
            <ac:spMk id="7" creationId="{E8BED480-B7C8-05F2-68F7-0714E5603884}"/>
          </ac:spMkLst>
        </pc:spChg>
        <pc:spChg chg="mod">
          <ac:chgData name="Usuário Convidado" userId="" providerId="Windows Live" clId="Web-{872DFBC6-2739-2B9B-F67E-C55CF6A6D8EA}" dt="2025-06-12T03:04:18.099" v="82" actId="1076"/>
          <ac:spMkLst>
            <pc:docMk/>
            <pc:sldMk cId="2368290771" sldId="343"/>
            <ac:spMk id="13" creationId="{4139F46F-6819-CA97-D814-BEF682BF41CD}"/>
          </ac:spMkLst>
        </pc:spChg>
        <pc:picChg chg="mod">
          <ac:chgData name="Usuário Convidado" userId="" providerId="Windows Live" clId="Web-{872DFBC6-2739-2B9B-F67E-C55CF6A6D8EA}" dt="2025-06-12T03:04:24.490" v="85" actId="14100"/>
          <ac:picMkLst>
            <pc:docMk/>
            <pc:sldMk cId="2368290771" sldId="343"/>
            <ac:picMk id="9" creationId="{55592231-C067-5D87-6003-2304B979ADA2}"/>
          </ac:picMkLst>
        </pc:picChg>
        <pc:picChg chg="mod">
          <ac:chgData name="Usuário Convidado" userId="" providerId="Windows Live" clId="Web-{872DFBC6-2739-2B9B-F67E-C55CF6A6D8EA}" dt="2025-06-12T03:04:18.099" v="81" actId="1076"/>
          <ac:picMkLst>
            <pc:docMk/>
            <pc:sldMk cId="2368290771" sldId="343"/>
            <ac:picMk id="11" creationId="{6E069F94-0BBE-3A06-67E3-47E4B94C54FC}"/>
          </ac:picMkLst>
        </pc:picChg>
      </pc:sldChg>
      <pc:sldChg chg="addSp delSp modSp">
        <pc:chgData name="Usuário Convidado" userId="" providerId="Windows Live" clId="Web-{872DFBC6-2739-2B9B-F67E-C55CF6A6D8EA}" dt="2025-06-12T03:12:55.679" v="182" actId="1076"/>
        <pc:sldMkLst>
          <pc:docMk/>
          <pc:sldMk cId="2568217985" sldId="347"/>
        </pc:sldMkLst>
        <pc:spChg chg="del">
          <ac:chgData name="Usuário Convidado" userId="" providerId="Windows Live" clId="Web-{872DFBC6-2739-2B9B-F67E-C55CF6A6D8EA}" dt="2025-06-12T03:12:08.131" v="171"/>
          <ac:spMkLst>
            <pc:docMk/>
            <pc:sldMk cId="2568217985" sldId="347"/>
            <ac:spMk id="3" creationId="{3FF02B74-96E6-682A-3B25-0BED074E9FE4}"/>
          </ac:spMkLst>
        </pc:spChg>
        <pc:spChg chg="add mod">
          <ac:chgData name="Usuário Convidado" userId="" providerId="Windows Live" clId="Web-{872DFBC6-2739-2B9B-F67E-C55CF6A6D8EA}" dt="2025-06-12T03:12:42.851" v="179" actId="14100"/>
          <ac:spMkLst>
            <pc:docMk/>
            <pc:sldMk cId="2568217985" sldId="347"/>
            <ac:spMk id="8" creationId="{DC0109CD-BD15-EF9D-6714-00A2179C589B}"/>
          </ac:spMkLst>
        </pc:spChg>
        <pc:spChg chg="mod">
          <ac:chgData name="Usuário Convidado" userId="" providerId="Windows Live" clId="Web-{872DFBC6-2739-2B9B-F67E-C55CF6A6D8EA}" dt="2025-06-12T03:12:28.678" v="176" actId="1076"/>
          <ac:spMkLst>
            <pc:docMk/>
            <pc:sldMk cId="2568217985" sldId="347"/>
            <ac:spMk id="9" creationId="{37AE4E20-5068-2347-B3BA-E11D6ED225F9}"/>
          </ac:spMkLst>
        </pc:spChg>
        <pc:picChg chg="mod">
          <ac:chgData name="Usuário Convidado" userId="" providerId="Windows Live" clId="Web-{872DFBC6-2739-2B9B-F67E-C55CF6A6D8EA}" dt="2025-06-12T03:12:55.679" v="182" actId="1076"/>
          <ac:picMkLst>
            <pc:docMk/>
            <pc:sldMk cId="2568217985" sldId="347"/>
            <ac:picMk id="7" creationId="{2B3EDFAF-974F-AD99-6C93-FC9AA5EBF408}"/>
          </ac:picMkLst>
        </pc:picChg>
        <pc:picChg chg="mod">
          <ac:chgData name="Usuário Convidado" userId="" providerId="Windows Live" clId="Web-{872DFBC6-2739-2B9B-F67E-C55CF6A6D8EA}" dt="2025-06-12T03:12:26.116" v="175" actId="1076"/>
          <ac:picMkLst>
            <pc:docMk/>
            <pc:sldMk cId="2568217985" sldId="347"/>
            <ac:picMk id="9218" creationId="{C6295FBD-48BD-C6B4-49EC-B4C6D1963065}"/>
          </ac:picMkLst>
        </pc:picChg>
      </pc:sldChg>
      <pc:sldChg chg="addSp delSp modSp">
        <pc:chgData name="Usuário Convidado" userId="" providerId="Windows Live" clId="Web-{872DFBC6-2739-2B9B-F67E-C55CF6A6D8EA}" dt="2025-06-12T03:15:43.685" v="213" actId="14100"/>
        <pc:sldMkLst>
          <pc:docMk/>
          <pc:sldMk cId="3042767835" sldId="348"/>
        </pc:sldMkLst>
        <pc:spChg chg="del mod">
          <ac:chgData name="Usuário Convidado" userId="" providerId="Windows Live" clId="Web-{872DFBC6-2739-2B9B-F67E-C55CF6A6D8EA}" dt="2025-06-12T03:13:31.790" v="185"/>
          <ac:spMkLst>
            <pc:docMk/>
            <pc:sldMk cId="3042767835" sldId="348"/>
            <ac:spMk id="3" creationId="{5A042A41-6B84-16EB-3C67-F1FB807B2E10}"/>
          </ac:spMkLst>
        </pc:spChg>
        <pc:spChg chg="add del mod">
          <ac:chgData name="Usuário Convidado" userId="" providerId="Windows Live" clId="Web-{872DFBC6-2739-2B9B-F67E-C55CF6A6D8EA}" dt="2025-06-12T03:13:39.587" v="189"/>
          <ac:spMkLst>
            <pc:docMk/>
            <pc:sldMk cId="3042767835" sldId="348"/>
            <ac:spMk id="8" creationId="{E53142EC-D5D0-2EF9-E66A-E5935CDDDD86}"/>
          </ac:spMkLst>
        </pc:spChg>
        <pc:spChg chg="del">
          <ac:chgData name="Usuário Convidado" userId="" providerId="Windows Live" clId="Web-{872DFBC6-2739-2B9B-F67E-C55CF6A6D8EA}" dt="2025-06-12T03:13:34.446" v="187"/>
          <ac:spMkLst>
            <pc:docMk/>
            <pc:sldMk cId="3042767835" sldId="348"/>
            <ac:spMk id="9" creationId="{27FA265A-BB3C-D440-F3B8-C6963BE07C96}"/>
          </ac:spMkLst>
        </pc:spChg>
        <pc:spChg chg="add">
          <ac:chgData name="Usuário Convidado" userId="" providerId="Windows Live" clId="Web-{872DFBC6-2739-2B9B-F67E-C55CF6A6D8EA}" dt="2025-06-12T03:13:35.649" v="188"/>
          <ac:spMkLst>
            <pc:docMk/>
            <pc:sldMk cId="3042767835" sldId="348"/>
            <ac:spMk id="11" creationId="{BB574DEC-B11C-803D-30C4-719E9F50C9D4}"/>
          </ac:spMkLst>
        </pc:spChg>
        <pc:spChg chg="add del">
          <ac:chgData name="Usuário Convidado" userId="" providerId="Windows Live" clId="Web-{872DFBC6-2739-2B9B-F67E-C55CF6A6D8EA}" dt="2025-06-12T03:14:10.025" v="195"/>
          <ac:spMkLst>
            <pc:docMk/>
            <pc:sldMk cId="3042767835" sldId="348"/>
            <ac:spMk id="13" creationId="{D19CAC80-E969-7633-B1F1-8BEB350F405D}"/>
          </ac:spMkLst>
        </pc:spChg>
        <pc:spChg chg="add del">
          <ac:chgData name="Usuário Convidado" userId="" providerId="Windows Live" clId="Web-{872DFBC6-2739-2B9B-F67E-C55CF6A6D8EA}" dt="2025-06-12T03:14:32.901" v="197"/>
          <ac:spMkLst>
            <pc:docMk/>
            <pc:sldMk cId="3042767835" sldId="348"/>
            <ac:spMk id="15" creationId="{7E7B2947-B57D-BF5D-AF7C-27C11059E15F}"/>
          </ac:spMkLst>
        </pc:spChg>
        <pc:spChg chg="add mod">
          <ac:chgData name="Usuário Convidado" userId="" providerId="Windows Live" clId="Web-{872DFBC6-2739-2B9B-F67E-C55CF6A6D8EA}" dt="2025-06-12T03:15:43.685" v="213" actId="14100"/>
          <ac:spMkLst>
            <pc:docMk/>
            <pc:sldMk cId="3042767835" sldId="348"/>
            <ac:spMk id="19" creationId="{F84237F7-70C3-59DC-24DA-09D9A1513ABC}"/>
          </ac:spMkLst>
        </pc:spChg>
        <pc:picChg chg="mod modCrop">
          <ac:chgData name="Usuário Convidado" userId="" providerId="Windows Live" clId="Web-{872DFBC6-2739-2B9B-F67E-C55CF6A6D8EA}" dt="2025-06-12T03:15:36.935" v="212" actId="1076"/>
          <ac:picMkLst>
            <pc:docMk/>
            <pc:sldMk cId="3042767835" sldId="348"/>
            <ac:picMk id="7" creationId="{B41BD11A-B114-76BA-5D54-87E63E71FDAD}"/>
          </ac:picMkLst>
        </pc:picChg>
        <pc:picChg chg="add mod">
          <ac:chgData name="Usuário Convidado" userId="" providerId="Windows Live" clId="Web-{872DFBC6-2739-2B9B-F67E-C55CF6A6D8EA}" dt="2025-06-12T03:14:39.323" v="198"/>
          <ac:picMkLst>
            <pc:docMk/>
            <pc:sldMk cId="3042767835" sldId="348"/>
            <ac:picMk id="17" creationId="{55088342-44D4-A73B-E740-6FE9198CFB1B}"/>
          </ac:picMkLst>
        </pc:picChg>
        <pc:picChg chg="del">
          <ac:chgData name="Usuário Convidado" userId="" providerId="Windows Live" clId="Web-{872DFBC6-2739-2B9B-F67E-C55CF6A6D8EA}" dt="2025-06-12T03:13:33.227" v="186"/>
          <ac:picMkLst>
            <pc:docMk/>
            <pc:sldMk cId="3042767835" sldId="348"/>
            <ac:picMk id="9218" creationId="{04527231-701C-9507-893E-66D99DE1BD50}"/>
          </ac:picMkLst>
        </pc:picChg>
      </pc:sldChg>
      <pc:sldChg chg="addSp delSp modSp">
        <pc:chgData name="Usuário Convidado" userId="" providerId="Windows Live" clId="Web-{872DFBC6-2739-2B9B-F67E-C55CF6A6D8EA}" dt="2025-06-12T03:17:16.266" v="233"/>
        <pc:sldMkLst>
          <pc:docMk/>
          <pc:sldMk cId="2289904595" sldId="349"/>
        </pc:sldMkLst>
        <pc:spChg chg="del">
          <ac:chgData name="Usuário Convidado" userId="" providerId="Windows Live" clId="Web-{872DFBC6-2739-2B9B-F67E-C55CF6A6D8EA}" dt="2025-06-12T03:16:16.842" v="215"/>
          <ac:spMkLst>
            <pc:docMk/>
            <pc:sldMk cId="2289904595" sldId="349"/>
            <ac:spMk id="3" creationId="{A97FD796-3C4D-86A1-B7FF-804C7975164C}"/>
          </ac:spMkLst>
        </pc:spChg>
        <pc:spChg chg="add mod">
          <ac:chgData name="Usuário Convidado" userId="" providerId="Windows Live" clId="Web-{872DFBC6-2739-2B9B-F67E-C55CF6A6D8EA}" dt="2025-06-12T03:16:42.499" v="223" actId="1076"/>
          <ac:spMkLst>
            <pc:docMk/>
            <pc:sldMk cId="2289904595" sldId="349"/>
            <ac:spMk id="8" creationId="{6E5E9AE0-7EE7-DDF8-FAB3-C90105C6EA83}"/>
          </ac:spMkLst>
        </pc:spChg>
        <pc:spChg chg="mod">
          <ac:chgData name="Usuário Convidado" userId="" providerId="Windows Live" clId="Web-{872DFBC6-2739-2B9B-F67E-C55CF6A6D8EA}" dt="2025-06-12T03:17:05.703" v="231" actId="14100"/>
          <ac:spMkLst>
            <pc:docMk/>
            <pc:sldMk cId="2289904595" sldId="349"/>
            <ac:spMk id="9" creationId="{36E30A02-DA96-5340-0018-908A374637E0}"/>
          </ac:spMkLst>
        </pc:spChg>
        <pc:picChg chg="mod modCrop">
          <ac:chgData name="Usuário Convidado" userId="" providerId="Windows Live" clId="Web-{872DFBC6-2739-2B9B-F67E-C55CF6A6D8EA}" dt="2025-06-12T03:17:16.266" v="233"/>
          <ac:picMkLst>
            <pc:docMk/>
            <pc:sldMk cId="2289904595" sldId="349"/>
            <ac:picMk id="7" creationId="{180225C9-1494-0191-1877-B889F473C546}"/>
          </ac:picMkLst>
        </pc:picChg>
        <pc:picChg chg="mod">
          <ac:chgData name="Usuário Convidado" userId="" providerId="Windows Live" clId="Web-{872DFBC6-2739-2B9B-F67E-C55CF6A6D8EA}" dt="2025-06-12T03:16:47.890" v="224" actId="1076"/>
          <ac:picMkLst>
            <pc:docMk/>
            <pc:sldMk cId="2289904595" sldId="349"/>
            <ac:picMk id="9218" creationId="{C818C699-73A6-E879-182B-BE4E1C72EB3D}"/>
          </ac:picMkLst>
        </pc:picChg>
      </pc:sldChg>
      <pc:sldChg chg="addSp delSp modSp">
        <pc:chgData name="Usuário Convidado" userId="" providerId="Windows Live" clId="Web-{872DFBC6-2739-2B9B-F67E-C55CF6A6D8EA}" dt="2025-06-12T03:18:01.080" v="246"/>
        <pc:sldMkLst>
          <pc:docMk/>
          <pc:sldMk cId="2829735545" sldId="350"/>
        </pc:sldMkLst>
        <pc:spChg chg="del mod">
          <ac:chgData name="Usuário Convidado" userId="" providerId="Windows Live" clId="Web-{872DFBC6-2739-2B9B-F67E-C55CF6A6D8EA}" dt="2025-06-12T03:17:45.142" v="243"/>
          <ac:spMkLst>
            <pc:docMk/>
            <pc:sldMk cId="2829735545" sldId="350"/>
            <ac:spMk id="3" creationId="{B9D66C7B-C2E8-B83A-6248-E9C589AF102F}"/>
          </ac:spMkLst>
        </pc:spChg>
        <pc:spChg chg="add mod">
          <ac:chgData name="Usuário Convidado" userId="" providerId="Windows Live" clId="Web-{872DFBC6-2739-2B9B-F67E-C55CF6A6D8EA}" dt="2025-06-12T03:17:39.735" v="240" actId="1076"/>
          <ac:spMkLst>
            <pc:docMk/>
            <pc:sldMk cId="2829735545" sldId="350"/>
            <ac:spMk id="8" creationId="{F7D3E514-09B3-374A-80E6-E93747657A16}"/>
          </ac:spMkLst>
        </pc:spChg>
        <pc:spChg chg="mod">
          <ac:chgData name="Usuário Convidado" userId="" providerId="Windows Live" clId="Web-{872DFBC6-2739-2B9B-F67E-C55CF6A6D8EA}" dt="2025-06-12T03:17:33.548" v="239" actId="1076"/>
          <ac:spMkLst>
            <pc:docMk/>
            <pc:sldMk cId="2829735545" sldId="350"/>
            <ac:spMk id="9" creationId="{5445321C-5F74-8D12-7218-B18CEA7B1961}"/>
          </ac:spMkLst>
        </pc:spChg>
        <pc:picChg chg="mod modCrop">
          <ac:chgData name="Usuário Convidado" userId="" providerId="Windows Live" clId="Web-{872DFBC6-2739-2B9B-F67E-C55CF6A6D8EA}" dt="2025-06-12T03:18:01.080" v="246"/>
          <ac:picMkLst>
            <pc:docMk/>
            <pc:sldMk cId="2829735545" sldId="350"/>
            <ac:picMk id="7" creationId="{B45A4AE0-67CE-E51A-830A-E3019BD33D81}"/>
          </ac:picMkLst>
        </pc:picChg>
        <pc:picChg chg="mod">
          <ac:chgData name="Usuário Convidado" userId="" providerId="Windows Live" clId="Web-{872DFBC6-2739-2B9B-F67E-C55CF6A6D8EA}" dt="2025-06-12T03:17:33.548" v="238" actId="1076"/>
          <ac:picMkLst>
            <pc:docMk/>
            <pc:sldMk cId="2829735545" sldId="350"/>
            <ac:picMk id="9218" creationId="{0850E070-30C5-A501-59F5-8A8BD3184B63}"/>
          </ac:picMkLst>
        </pc:picChg>
      </pc:sldChg>
      <pc:sldChg chg="addSp delSp modSp">
        <pc:chgData name="Usuário Convidado" userId="" providerId="Windows Live" clId="Web-{872DFBC6-2739-2B9B-F67E-C55CF6A6D8EA}" dt="2025-06-12T03:05:47.477" v="102"/>
        <pc:sldMkLst>
          <pc:docMk/>
          <pc:sldMk cId="2361822708" sldId="353"/>
        </pc:sldMkLst>
        <pc:spChg chg="del">
          <ac:chgData name="Usuário Convidado" userId="" providerId="Windows Live" clId="Web-{872DFBC6-2739-2B9B-F67E-C55CF6A6D8EA}" dt="2025-06-12T03:05:13.195" v="89"/>
          <ac:spMkLst>
            <pc:docMk/>
            <pc:sldMk cId="2361822708" sldId="353"/>
            <ac:spMk id="7" creationId="{ED47E97D-6832-AE7B-D94B-FC3B6F9A9739}"/>
          </ac:spMkLst>
        </pc:spChg>
        <pc:spChg chg="add mod">
          <ac:chgData name="Usuário Convidado" userId="" providerId="Windows Live" clId="Web-{872DFBC6-2739-2B9B-F67E-C55CF6A6D8EA}" dt="2025-06-12T03:05:47.477" v="102"/>
          <ac:spMkLst>
            <pc:docMk/>
            <pc:sldMk cId="2361822708" sldId="353"/>
            <ac:spMk id="8" creationId="{20F435B7-8217-A729-4A1B-82939BD3FFD0}"/>
          </ac:spMkLst>
        </pc:spChg>
        <pc:spChg chg="add mod">
          <ac:chgData name="Usuário Convidado" userId="" providerId="Windows Live" clId="Web-{872DFBC6-2739-2B9B-F67E-C55CF6A6D8EA}" dt="2025-06-12T03:05:10.867" v="88" actId="14100"/>
          <ac:spMkLst>
            <pc:docMk/>
            <pc:sldMk cId="2361822708" sldId="353"/>
            <ac:spMk id="11" creationId="{3130A338-D5D8-4A39-FE5C-C6E02A59368D}"/>
          </ac:spMkLst>
        </pc:spChg>
        <pc:picChg chg="mod">
          <ac:chgData name="Usuário Convidado" userId="" providerId="Windows Live" clId="Web-{872DFBC6-2739-2B9B-F67E-C55CF6A6D8EA}" dt="2025-06-12T03:05:40.805" v="99" actId="14100"/>
          <ac:picMkLst>
            <pc:docMk/>
            <pc:sldMk cId="2361822708" sldId="353"/>
            <ac:picMk id="10" creationId="{4BBC989A-EFAC-2287-42AB-0A0C25FF0052}"/>
          </ac:picMkLst>
        </pc:picChg>
      </pc:sldChg>
      <pc:sldChg chg="addSp delSp modSp">
        <pc:chgData name="Usuário Convidado" userId="" providerId="Windows Live" clId="Web-{872DFBC6-2739-2B9B-F67E-C55CF6A6D8EA}" dt="2025-06-12T03:00:05.746" v="20" actId="14100"/>
        <pc:sldMkLst>
          <pc:docMk/>
          <pc:sldMk cId="1742858198" sldId="374"/>
        </pc:sldMkLst>
        <pc:spChg chg="del mod">
          <ac:chgData name="Usuário Convidado" userId="" providerId="Windows Live" clId="Web-{872DFBC6-2739-2B9B-F67E-C55CF6A6D8EA}" dt="2025-06-12T02:59:01.431" v="5"/>
          <ac:spMkLst>
            <pc:docMk/>
            <pc:sldMk cId="1742858198" sldId="374"/>
            <ac:spMk id="3" creationId="{1D15108B-54F4-DD21-9B25-C03A672C263B}"/>
          </ac:spMkLst>
        </pc:spChg>
        <pc:spChg chg="add">
          <ac:chgData name="Usuário Convidado" userId="" providerId="Windows Live" clId="Web-{872DFBC6-2739-2B9B-F67E-C55CF6A6D8EA}" dt="2025-06-12T02:58:48.571" v="1"/>
          <ac:spMkLst>
            <pc:docMk/>
            <pc:sldMk cId="1742858198" sldId="374"/>
            <ac:spMk id="9" creationId="{3A632CB4-E5D0-0F87-E391-752C7242E380}"/>
          </ac:spMkLst>
        </pc:spChg>
        <pc:spChg chg="add mod">
          <ac:chgData name="Usuário Convidado" userId="" providerId="Windows Live" clId="Web-{872DFBC6-2739-2B9B-F67E-C55CF6A6D8EA}" dt="2025-06-12T03:00:05.746" v="20" actId="14100"/>
          <ac:spMkLst>
            <pc:docMk/>
            <pc:sldMk cId="1742858198" sldId="374"/>
            <ac:spMk id="11" creationId="{DB8DAF17-17C0-EF0C-BE71-0262FD0E7EAE}"/>
          </ac:spMkLst>
        </pc:spChg>
        <pc:spChg chg="del mod">
          <ac:chgData name="Usuário Convidado" userId="" providerId="Windows Live" clId="Web-{872DFBC6-2739-2B9B-F67E-C55CF6A6D8EA}" dt="2025-06-12T02:59:44.573" v="15"/>
          <ac:spMkLst>
            <pc:docMk/>
            <pc:sldMk cId="1742858198" sldId="374"/>
            <ac:spMk id="31" creationId="{B9F5E8AD-0B68-16B8-D014-3DC5AA8A911B}"/>
          </ac:spMkLst>
        </pc:spChg>
        <pc:picChg chg="add del mod">
          <ac:chgData name="Usuário Convidado" userId="" providerId="Windows Live" clId="Web-{872DFBC6-2739-2B9B-F67E-C55CF6A6D8EA}" dt="2025-06-12T02:59:57.246" v="18" actId="1076"/>
          <ac:picMkLst>
            <pc:docMk/>
            <pc:sldMk cId="1742858198" sldId="374"/>
            <ac:picMk id="7" creationId="{F17E0A64-4F95-89BD-25D7-A6F38D042364}"/>
          </ac:picMkLst>
        </pc:picChg>
        <pc:picChg chg="mod">
          <ac:chgData name="Usuário Convidado" userId="" providerId="Windows Live" clId="Web-{872DFBC6-2739-2B9B-F67E-C55CF6A6D8EA}" dt="2025-06-12T02:59:04.869" v="6" actId="14100"/>
          <ac:picMkLst>
            <pc:docMk/>
            <pc:sldMk cId="1742858198" sldId="374"/>
            <ac:picMk id="29" creationId="{CEFC5C22-72A6-1583-AA36-1E999E3E548F}"/>
          </ac:picMkLst>
        </pc:picChg>
      </pc:sldChg>
      <pc:sldChg chg="addSp delSp modSp">
        <pc:chgData name="Usuário Convidado" userId="" providerId="Windows Live" clId="Web-{872DFBC6-2739-2B9B-F67E-C55CF6A6D8EA}" dt="2025-06-12T03:01:14.811" v="35" actId="14100"/>
        <pc:sldMkLst>
          <pc:docMk/>
          <pc:sldMk cId="3272245216" sldId="384"/>
        </pc:sldMkLst>
        <pc:spChg chg="del">
          <ac:chgData name="Usuário Convidado" userId="" providerId="Windows Live" clId="Web-{872DFBC6-2739-2B9B-F67E-C55CF6A6D8EA}" dt="2025-06-12T03:00:56.763" v="29"/>
          <ac:spMkLst>
            <pc:docMk/>
            <pc:sldMk cId="3272245216" sldId="384"/>
            <ac:spMk id="3" creationId="{808F7D19-F399-4490-7FA1-6B1A05A3272B}"/>
          </ac:spMkLst>
        </pc:spChg>
        <pc:spChg chg="mod">
          <ac:chgData name="Usuário Convidado" userId="" providerId="Windows Live" clId="Web-{872DFBC6-2739-2B9B-F67E-C55CF6A6D8EA}" dt="2025-06-12T03:01:14.811" v="35" actId="14100"/>
          <ac:spMkLst>
            <pc:docMk/>
            <pc:sldMk cId="3272245216" sldId="384"/>
            <ac:spMk id="4" creationId="{949F5396-C809-28DF-EA12-3108A7D8C47B}"/>
          </ac:spMkLst>
        </pc:spChg>
        <pc:spChg chg="mod">
          <ac:chgData name="Usuário Convidado" userId="" providerId="Windows Live" clId="Web-{872DFBC6-2739-2B9B-F67E-C55CF6A6D8EA}" dt="2025-06-12T03:01:06.654" v="32" actId="14100"/>
          <ac:spMkLst>
            <pc:docMk/>
            <pc:sldMk cId="3272245216" sldId="384"/>
            <ac:spMk id="8" creationId="{1B22A8A9-FB4A-BD9D-AC6D-0153B741D1E5}"/>
          </ac:spMkLst>
        </pc:spChg>
        <pc:spChg chg="add">
          <ac:chgData name="Usuário Convidado" userId="" providerId="Windows Live" clId="Web-{872DFBC6-2739-2B9B-F67E-C55CF6A6D8EA}" dt="2025-06-12T03:00:23.528" v="23"/>
          <ac:spMkLst>
            <pc:docMk/>
            <pc:sldMk cId="3272245216" sldId="384"/>
            <ac:spMk id="9" creationId="{75719741-358E-A4E5-AF22-B4FA07686555}"/>
          </ac:spMkLst>
        </pc:spChg>
        <pc:picChg chg="mod">
          <ac:chgData name="Usuário Convidado" userId="" providerId="Windows Live" clId="Web-{872DFBC6-2739-2B9B-F67E-C55CF6A6D8EA}" dt="2025-06-12T03:00:40.700" v="27" actId="1076"/>
          <ac:picMkLst>
            <pc:docMk/>
            <pc:sldMk cId="3272245216" sldId="384"/>
            <ac:picMk id="7" creationId="{4203C451-80DA-E432-6BCA-DE5A73D28664}"/>
          </ac:picMkLst>
        </pc:picChg>
        <pc:picChg chg="mod modCrop">
          <ac:chgData name="Usuário Convidado" userId="" providerId="Windows Live" clId="Web-{872DFBC6-2739-2B9B-F67E-C55CF6A6D8EA}" dt="2025-06-12T03:01:11.889" v="34" actId="14100"/>
          <ac:picMkLst>
            <pc:docMk/>
            <pc:sldMk cId="3272245216" sldId="384"/>
            <ac:picMk id="11" creationId="{64D340B6-4096-FD60-1B43-14A858DFA0AE}"/>
          </ac:picMkLst>
        </pc:picChg>
      </pc:sldChg>
      <pc:sldChg chg="addSp modSp">
        <pc:chgData name="Usuário Convidado" userId="" providerId="Windows Live" clId="Web-{872DFBC6-2739-2B9B-F67E-C55CF6A6D8EA}" dt="2025-06-12T03:02:05.687" v="52" actId="14100"/>
        <pc:sldMkLst>
          <pc:docMk/>
          <pc:sldMk cId="3461487467" sldId="389"/>
        </pc:sldMkLst>
        <pc:spChg chg="mod">
          <ac:chgData name="Usuário Convidado" userId="" providerId="Windows Live" clId="Web-{872DFBC6-2739-2B9B-F67E-C55CF6A6D8EA}" dt="2025-06-12T03:02:05.687" v="52" actId="14100"/>
          <ac:spMkLst>
            <pc:docMk/>
            <pc:sldMk cId="3461487467" sldId="389"/>
            <ac:spMk id="8" creationId="{459AAD6E-9D16-65F3-E9F0-4AEBF1C3D8E7}"/>
          </ac:spMkLst>
        </pc:spChg>
        <pc:spChg chg="add mod">
          <ac:chgData name="Usuário Convidado" userId="" providerId="Windows Live" clId="Web-{872DFBC6-2739-2B9B-F67E-C55CF6A6D8EA}" dt="2025-06-12T03:01:45.687" v="42" actId="1076"/>
          <ac:spMkLst>
            <pc:docMk/>
            <pc:sldMk cId="3461487467" sldId="389"/>
            <ac:spMk id="9" creationId="{0A544F7B-080D-792C-7F14-C85192FCCBE1}"/>
          </ac:spMkLst>
        </pc:spChg>
        <pc:picChg chg="mod">
          <ac:chgData name="Usuário Convidado" userId="" providerId="Windows Live" clId="Web-{872DFBC6-2739-2B9B-F67E-C55CF6A6D8EA}" dt="2025-06-12T03:01:56.625" v="49" actId="14100"/>
          <ac:picMkLst>
            <pc:docMk/>
            <pc:sldMk cId="3461487467" sldId="389"/>
            <ac:picMk id="7" creationId="{3723AB2F-96F3-5139-8B64-7F1FFAB36139}"/>
          </ac:picMkLst>
        </pc:picChg>
        <pc:picChg chg="mod">
          <ac:chgData name="Usuário Convidado" userId="" providerId="Windows Live" clId="Web-{872DFBC6-2739-2B9B-F67E-C55CF6A6D8EA}" dt="2025-06-12T03:01:41.249" v="41" actId="1076"/>
          <ac:picMkLst>
            <pc:docMk/>
            <pc:sldMk cId="3461487467" sldId="389"/>
            <ac:picMk id="11" creationId="{B7A34094-C86E-97A5-CC5B-E35C8E4E7F79}"/>
          </ac:picMkLst>
        </pc:picChg>
      </pc:sldChg>
      <pc:sldChg chg="addSp delSp modSp">
        <pc:chgData name="Usuário Convidado" userId="" providerId="Windows Live" clId="Web-{872DFBC6-2739-2B9B-F67E-C55CF6A6D8EA}" dt="2025-06-12T03:08:16.764" v="137" actId="14100"/>
        <pc:sldMkLst>
          <pc:docMk/>
          <pc:sldMk cId="865247672" sldId="392"/>
        </pc:sldMkLst>
        <pc:spChg chg="del">
          <ac:chgData name="Usuário Convidado" userId="" providerId="Windows Live" clId="Web-{872DFBC6-2739-2B9B-F67E-C55CF6A6D8EA}" dt="2025-06-12T03:06:46.276" v="112"/>
          <ac:spMkLst>
            <pc:docMk/>
            <pc:sldMk cId="865247672" sldId="392"/>
            <ac:spMk id="7" creationId="{942E7398-1665-5E97-E8EB-3BAB582087FD}"/>
          </ac:spMkLst>
        </pc:spChg>
        <pc:spChg chg="add del mod">
          <ac:chgData name="Usuário Convidado" userId="" providerId="Windows Live" clId="Web-{872DFBC6-2739-2B9B-F67E-C55CF6A6D8EA}" dt="2025-06-12T03:06:19.385" v="105"/>
          <ac:spMkLst>
            <pc:docMk/>
            <pc:sldMk cId="865247672" sldId="392"/>
            <ac:spMk id="8" creationId="{09422B8C-E9E1-F9CA-9D16-0B0FC50374C6}"/>
          </ac:spMkLst>
        </pc:spChg>
        <pc:spChg chg="add mod">
          <ac:chgData name="Usuário Convidado" userId="" providerId="Windows Live" clId="Web-{872DFBC6-2739-2B9B-F67E-C55CF6A6D8EA}" dt="2025-06-12T03:07:11.433" v="114" actId="14100"/>
          <ac:spMkLst>
            <pc:docMk/>
            <pc:sldMk cId="865247672" sldId="392"/>
            <ac:spMk id="11" creationId="{93BDBD73-CEFC-03FE-583E-6A656C9DDCB1}"/>
          </ac:spMkLst>
        </pc:spChg>
        <pc:spChg chg="add del">
          <ac:chgData name="Usuário Convidado" userId="" providerId="Windows Live" clId="Web-{872DFBC6-2739-2B9B-F67E-C55CF6A6D8EA}" dt="2025-06-12T03:06:27.307" v="107"/>
          <ac:spMkLst>
            <pc:docMk/>
            <pc:sldMk cId="865247672" sldId="392"/>
            <ac:spMk id="13" creationId="{4D480978-163F-70A6-D37C-BAEC0AD23B72}"/>
          </ac:spMkLst>
        </pc:spChg>
        <pc:spChg chg="add mod">
          <ac:chgData name="Usuário Convidado" userId="" providerId="Windows Live" clId="Web-{872DFBC6-2739-2B9B-F67E-C55CF6A6D8EA}" dt="2025-06-12T03:08:16.764" v="137" actId="14100"/>
          <ac:spMkLst>
            <pc:docMk/>
            <pc:sldMk cId="865247672" sldId="392"/>
            <ac:spMk id="17" creationId="{0380C3B9-8CE9-2E3F-4FE6-6EDF370510D4}"/>
          </ac:spMkLst>
        </pc:spChg>
        <pc:picChg chg="mod">
          <ac:chgData name="Usuário Convidado" userId="" providerId="Windows Live" clId="Web-{872DFBC6-2739-2B9B-F67E-C55CF6A6D8EA}" dt="2025-06-12T03:06:41.964" v="111" actId="1076"/>
          <ac:picMkLst>
            <pc:docMk/>
            <pc:sldMk cId="865247672" sldId="392"/>
            <ac:picMk id="6" creationId="{3A6CA8BE-3417-669F-0B08-DFA0D11E6710}"/>
          </ac:picMkLst>
        </pc:picChg>
        <pc:picChg chg="del">
          <ac:chgData name="Usuário Convidado" userId="" providerId="Windows Live" clId="Web-{872DFBC6-2739-2B9B-F67E-C55CF6A6D8EA}" dt="2025-06-12T03:06:03.228" v="103"/>
          <ac:picMkLst>
            <pc:docMk/>
            <pc:sldMk cId="865247672" sldId="392"/>
            <ac:picMk id="10" creationId="{A1AEB50E-FA1D-10B6-442D-5A945C398491}"/>
          </ac:picMkLst>
        </pc:picChg>
        <pc:picChg chg="add mod">
          <ac:chgData name="Usuário Convidado" userId="" providerId="Windows Live" clId="Web-{872DFBC6-2739-2B9B-F67E-C55CF6A6D8EA}" dt="2025-06-12T03:06:34.838" v="108"/>
          <ac:picMkLst>
            <pc:docMk/>
            <pc:sldMk cId="865247672" sldId="392"/>
            <ac:picMk id="15" creationId="{03420B5B-9E6F-685A-9BC0-C5B061EAB29D}"/>
          </ac:picMkLst>
        </pc:picChg>
      </pc:sldChg>
      <pc:sldChg chg="addSp delSp modSp">
        <pc:chgData name="Usuário Convidado" userId="" providerId="Windows Live" clId="Web-{872DFBC6-2739-2B9B-F67E-C55CF6A6D8EA}" dt="2025-06-12T03:08:29.998" v="140" actId="14100"/>
        <pc:sldMkLst>
          <pc:docMk/>
          <pc:sldMk cId="41146790" sldId="396"/>
        </pc:sldMkLst>
        <pc:spChg chg="del">
          <ac:chgData name="Usuário Convidado" userId="" providerId="Windows Live" clId="Web-{872DFBC6-2739-2B9B-F67E-C55CF6A6D8EA}" dt="2025-06-12T03:08:25.061" v="139"/>
          <ac:spMkLst>
            <pc:docMk/>
            <pc:sldMk cId="41146790" sldId="396"/>
            <ac:spMk id="7" creationId="{F5A989F7-AB40-DCDA-F953-A164C60B8237}"/>
          </ac:spMkLst>
        </pc:spChg>
        <pc:spChg chg="add mod">
          <ac:chgData name="Usuário Convidado" userId="" providerId="Windows Live" clId="Web-{872DFBC6-2739-2B9B-F67E-C55CF6A6D8EA}" dt="2025-06-12T03:07:38.606" v="126" actId="1076"/>
          <ac:spMkLst>
            <pc:docMk/>
            <pc:sldMk cId="41146790" sldId="396"/>
            <ac:spMk id="8" creationId="{A6D6D189-ECB4-E807-6CBF-E112F1CFB266}"/>
          </ac:spMkLst>
        </pc:spChg>
        <pc:spChg chg="add mod">
          <ac:chgData name="Usuário Convidado" userId="" providerId="Windows Live" clId="Web-{872DFBC6-2739-2B9B-F67E-C55CF6A6D8EA}" dt="2025-06-12T03:08:29.998" v="140" actId="14100"/>
          <ac:spMkLst>
            <pc:docMk/>
            <pc:sldMk cId="41146790" sldId="396"/>
            <ac:spMk id="13" creationId="{F4C000F2-97BC-055D-36CC-5D567406754E}"/>
          </ac:spMkLst>
        </pc:spChg>
        <pc:spChg chg="add del mod">
          <ac:chgData name="Usuário Convidado" userId="" providerId="Windows Live" clId="Web-{872DFBC6-2739-2B9B-F67E-C55CF6A6D8EA}" dt="2025-06-12T03:07:41.762" v="129"/>
          <ac:spMkLst>
            <pc:docMk/>
            <pc:sldMk cId="41146790" sldId="396"/>
            <ac:spMk id="15" creationId="{D519DE51-110A-7CFA-2DB8-F3256B0BEEB3}"/>
          </ac:spMkLst>
        </pc:spChg>
        <pc:picChg chg="mod">
          <ac:chgData name="Usuário Convidado" userId="" providerId="Windows Live" clId="Web-{872DFBC6-2739-2B9B-F67E-C55CF6A6D8EA}" dt="2025-06-12T03:07:53.513" v="130" actId="14100"/>
          <ac:picMkLst>
            <pc:docMk/>
            <pc:sldMk cId="41146790" sldId="396"/>
            <ac:picMk id="3" creationId="{516472E5-F577-4B18-ECAA-76C30A70CDD4}"/>
          </ac:picMkLst>
        </pc:picChg>
        <pc:picChg chg="del mod">
          <ac:chgData name="Usuário Convidado" userId="" providerId="Windows Live" clId="Web-{872DFBC6-2739-2B9B-F67E-C55CF6A6D8EA}" dt="2025-06-12T03:07:33.637" v="125"/>
          <ac:picMkLst>
            <pc:docMk/>
            <pc:sldMk cId="41146790" sldId="396"/>
            <ac:picMk id="10" creationId="{4147C7C2-A93E-2A9C-6532-BE09ADD6A457}"/>
          </ac:picMkLst>
        </pc:picChg>
        <pc:picChg chg="add mod">
          <ac:chgData name="Usuário Convidado" userId="" providerId="Windows Live" clId="Web-{872DFBC6-2739-2B9B-F67E-C55CF6A6D8EA}" dt="2025-06-12T03:07:38.606" v="127" actId="1076"/>
          <ac:picMkLst>
            <pc:docMk/>
            <pc:sldMk cId="41146790" sldId="396"/>
            <ac:picMk id="11" creationId="{2772F88C-59B6-CB5C-6DDD-223CD8203931}"/>
          </ac:picMkLst>
        </pc:picChg>
      </pc:sldChg>
      <pc:sldChg chg="addSp delSp modSp">
        <pc:chgData name="Usuário Convidado" userId="" providerId="Windows Live" clId="Web-{872DFBC6-2739-2B9B-F67E-C55CF6A6D8EA}" dt="2025-06-12T03:10:52.441" v="162"/>
        <pc:sldMkLst>
          <pc:docMk/>
          <pc:sldMk cId="2811992427" sldId="399"/>
        </pc:sldMkLst>
        <pc:spChg chg="del">
          <ac:chgData name="Usuário Convidado" userId="" providerId="Windows Live" clId="Web-{872DFBC6-2739-2B9B-F67E-C55CF6A6D8EA}" dt="2025-06-12T03:10:52.441" v="162"/>
          <ac:spMkLst>
            <pc:docMk/>
            <pc:sldMk cId="2811992427" sldId="399"/>
            <ac:spMk id="7" creationId="{16B3C99D-C46B-84A5-D4C6-7A69F582A222}"/>
          </ac:spMkLst>
        </pc:spChg>
        <pc:spChg chg="add del mod">
          <ac:chgData name="Usuário Convidado" userId="" providerId="Windows Live" clId="Web-{872DFBC6-2739-2B9B-F67E-C55CF6A6D8EA}" dt="2025-06-12T03:08:56.093" v="142"/>
          <ac:spMkLst>
            <pc:docMk/>
            <pc:sldMk cId="2811992427" sldId="399"/>
            <ac:spMk id="8" creationId="{2CB5C6BF-C5B6-8876-00E5-597F6FEDF82E}"/>
          </ac:spMkLst>
        </pc:spChg>
        <pc:spChg chg="add">
          <ac:chgData name="Usuário Convidado" userId="" providerId="Windows Live" clId="Web-{872DFBC6-2739-2B9B-F67E-C55CF6A6D8EA}" dt="2025-06-12T03:08:01.357" v="132"/>
          <ac:spMkLst>
            <pc:docMk/>
            <pc:sldMk cId="2811992427" sldId="399"/>
            <ac:spMk id="11" creationId="{F97BF68B-CD87-6367-B8BF-3447BE634EB9}"/>
          </ac:spMkLst>
        </pc:spChg>
        <pc:spChg chg="add mod">
          <ac:chgData name="Usuário Convidado" userId="" providerId="Windows Live" clId="Web-{872DFBC6-2739-2B9B-F67E-C55CF6A6D8EA}" dt="2025-06-12T03:10:02.658" v="147" actId="14100"/>
          <ac:spMkLst>
            <pc:docMk/>
            <pc:sldMk cId="2811992427" sldId="399"/>
            <ac:spMk id="15" creationId="{98DA46DA-5B51-FC7F-5D8D-A7F95BD463A5}"/>
          </ac:spMkLst>
        </pc:spChg>
        <pc:picChg chg="mod modCrop">
          <ac:chgData name="Usuário Convidado" userId="" providerId="Windows Live" clId="Web-{872DFBC6-2739-2B9B-F67E-C55CF6A6D8EA}" dt="2025-06-12T03:09:23.156" v="145"/>
          <ac:picMkLst>
            <pc:docMk/>
            <pc:sldMk cId="2811992427" sldId="399"/>
            <ac:picMk id="3" creationId="{FD494B62-0EF8-2939-CDE5-3401762F5132}"/>
          </ac:picMkLst>
        </pc:picChg>
        <pc:picChg chg="del">
          <ac:chgData name="Usuário Convidado" userId="" providerId="Windows Live" clId="Web-{872DFBC6-2739-2B9B-F67E-C55CF6A6D8EA}" dt="2025-06-12T03:08:00.326" v="131"/>
          <ac:picMkLst>
            <pc:docMk/>
            <pc:sldMk cId="2811992427" sldId="399"/>
            <ac:picMk id="10" creationId="{8F03211B-19CE-7FB9-A10A-8DC4EF140097}"/>
          </ac:picMkLst>
        </pc:picChg>
        <pc:picChg chg="add">
          <ac:chgData name="Usuário Convidado" userId="" providerId="Windows Live" clId="Web-{872DFBC6-2739-2B9B-F67E-C55CF6A6D8EA}" dt="2025-06-12T03:08:01.372" v="133"/>
          <ac:picMkLst>
            <pc:docMk/>
            <pc:sldMk cId="2811992427" sldId="399"/>
            <ac:picMk id="13" creationId="{B545ADC5-1ACD-6E90-0098-D87DC7EEF3E5}"/>
          </ac:picMkLst>
        </pc:picChg>
      </pc:sldChg>
      <pc:sldChg chg="addSp delSp modSp">
        <pc:chgData name="Usuário Convidado" userId="" providerId="Windows Live" clId="Web-{872DFBC6-2739-2B9B-F67E-C55CF6A6D8EA}" dt="2025-06-12T03:10:50.019" v="161"/>
        <pc:sldMkLst>
          <pc:docMk/>
          <pc:sldMk cId="343966293" sldId="400"/>
        </pc:sldMkLst>
        <pc:spChg chg="del">
          <ac:chgData name="Usuário Convidado" userId="" providerId="Windows Live" clId="Web-{872DFBC6-2739-2B9B-F67E-C55CF6A6D8EA}" dt="2025-06-12T03:10:50.019" v="161"/>
          <ac:spMkLst>
            <pc:docMk/>
            <pc:sldMk cId="343966293" sldId="400"/>
            <ac:spMk id="7" creationId="{20286182-742C-48B5-9904-EB1C972D8FB4}"/>
          </ac:spMkLst>
        </pc:spChg>
        <pc:spChg chg="add del mod">
          <ac:chgData name="Usuário Convidado" userId="" providerId="Windows Live" clId="Web-{872DFBC6-2739-2B9B-F67E-C55CF6A6D8EA}" dt="2025-06-12T03:10:19.018" v="153"/>
          <ac:spMkLst>
            <pc:docMk/>
            <pc:sldMk cId="343966293" sldId="400"/>
            <ac:spMk id="8" creationId="{44E593E8-0870-6BA0-2BA8-056C2FFBD041}"/>
          </ac:spMkLst>
        </pc:spChg>
        <pc:spChg chg="add">
          <ac:chgData name="Usuário Convidado" userId="" providerId="Windows Live" clId="Web-{872DFBC6-2739-2B9B-F67E-C55CF6A6D8EA}" dt="2025-06-12T03:10:11.564" v="149"/>
          <ac:spMkLst>
            <pc:docMk/>
            <pc:sldMk cId="343966293" sldId="400"/>
            <ac:spMk id="11" creationId="{932021DF-BFDA-5615-1F8B-0EC4B7F46874}"/>
          </ac:spMkLst>
        </pc:spChg>
        <pc:spChg chg="add mod">
          <ac:chgData name="Usuário Convidado" userId="" providerId="Windows Live" clId="Web-{872DFBC6-2739-2B9B-F67E-C55CF6A6D8EA}" dt="2025-06-12T03:10:28.112" v="155" actId="14100"/>
          <ac:spMkLst>
            <pc:docMk/>
            <pc:sldMk cId="343966293" sldId="400"/>
            <ac:spMk id="15" creationId="{807A4B51-CD59-FAB2-A3FF-0868132EB867}"/>
          </ac:spMkLst>
        </pc:spChg>
        <pc:picChg chg="mod">
          <ac:chgData name="Usuário Convidado" userId="" providerId="Windows Live" clId="Web-{872DFBC6-2739-2B9B-F67E-C55CF6A6D8EA}" dt="2025-06-12T03:10:38.893" v="156" actId="14100"/>
          <ac:picMkLst>
            <pc:docMk/>
            <pc:sldMk cId="343966293" sldId="400"/>
            <ac:picMk id="6" creationId="{1423A533-4F71-D48D-8123-4FA07E18750C}"/>
          </ac:picMkLst>
        </pc:picChg>
        <pc:picChg chg="del">
          <ac:chgData name="Usuário Convidado" userId="" providerId="Windows Live" clId="Web-{872DFBC6-2739-2B9B-F67E-C55CF6A6D8EA}" dt="2025-06-12T03:10:10.408" v="148"/>
          <ac:picMkLst>
            <pc:docMk/>
            <pc:sldMk cId="343966293" sldId="400"/>
            <ac:picMk id="10" creationId="{4D14CCA6-3556-2FE3-CB28-D7D380E6214D}"/>
          </ac:picMkLst>
        </pc:picChg>
        <pc:picChg chg="add">
          <ac:chgData name="Usuário Convidado" userId="" providerId="Windows Live" clId="Web-{872DFBC6-2739-2B9B-F67E-C55CF6A6D8EA}" dt="2025-06-12T03:10:11.580" v="150"/>
          <ac:picMkLst>
            <pc:docMk/>
            <pc:sldMk cId="343966293" sldId="400"/>
            <ac:picMk id="13" creationId="{1BD0B037-77A5-2F97-7BD6-0FE0D016EED0}"/>
          </ac:picMkLst>
        </pc:picChg>
      </pc:sldChg>
      <pc:sldChg chg="addSp delSp modSp">
        <pc:chgData name="Usuário Convidado" userId="" providerId="Windows Live" clId="Web-{872DFBC6-2739-2B9B-F67E-C55CF6A6D8EA}" dt="2025-06-12T03:11:24.239" v="169" actId="1076"/>
        <pc:sldMkLst>
          <pc:docMk/>
          <pc:sldMk cId="619557199" sldId="402"/>
        </pc:sldMkLst>
        <pc:spChg chg="del">
          <ac:chgData name="Usuário Convidado" userId="" providerId="Windows Live" clId="Web-{872DFBC6-2739-2B9B-F67E-C55CF6A6D8EA}" dt="2025-06-12T03:11:15.645" v="165"/>
          <ac:spMkLst>
            <pc:docMk/>
            <pc:sldMk cId="619557199" sldId="402"/>
            <ac:spMk id="7" creationId="{73370AA8-D2F8-AFE1-95D6-D8F8F46D1E3A}"/>
          </ac:spMkLst>
        </pc:spChg>
        <pc:spChg chg="add del mod">
          <ac:chgData name="Usuário Convidado" userId="" providerId="Windows Live" clId="Web-{872DFBC6-2739-2B9B-F67E-C55CF6A6D8EA}" dt="2025-06-12T03:11:10.801" v="164"/>
          <ac:spMkLst>
            <pc:docMk/>
            <pc:sldMk cId="619557199" sldId="402"/>
            <ac:spMk id="8" creationId="{2EBA1AF5-DA27-5B45-D4CE-CBF87A89E14F}"/>
          </ac:spMkLst>
        </pc:spChg>
        <pc:spChg chg="add">
          <ac:chgData name="Usuário Convidado" userId="" providerId="Windows Live" clId="Web-{872DFBC6-2739-2B9B-F67E-C55CF6A6D8EA}" dt="2025-06-12T03:10:46.159" v="158"/>
          <ac:spMkLst>
            <pc:docMk/>
            <pc:sldMk cId="619557199" sldId="402"/>
            <ac:spMk id="11" creationId="{FB0F9C34-A111-0E65-0966-A05136D5A44D}"/>
          </ac:spMkLst>
        </pc:spChg>
        <pc:spChg chg="add mod">
          <ac:chgData name="Usuário Convidado" userId="" providerId="Windows Live" clId="Web-{872DFBC6-2739-2B9B-F67E-C55CF6A6D8EA}" dt="2025-06-12T03:11:00.691" v="163" actId="1076"/>
          <ac:spMkLst>
            <pc:docMk/>
            <pc:sldMk cId="619557199" sldId="402"/>
            <ac:spMk id="15" creationId="{1B226EF9-3A10-B5F5-47C0-4DCE88D705B8}"/>
          </ac:spMkLst>
        </pc:spChg>
        <pc:picChg chg="mod">
          <ac:chgData name="Usuário Convidado" userId="" providerId="Windows Live" clId="Web-{872DFBC6-2739-2B9B-F67E-C55CF6A6D8EA}" dt="2025-06-12T03:11:24.239" v="169" actId="1076"/>
          <ac:picMkLst>
            <pc:docMk/>
            <pc:sldMk cId="619557199" sldId="402"/>
            <ac:picMk id="6" creationId="{C724C6B6-CEC9-8C20-924F-79F85BC3ED3D}"/>
          </ac:picMkLst>
        </pc:picChg>
        <pc:picChg chg="del">
          <ac:chgData name="Usuário Convidado" userId="" providerId="Windows Live" clId="Web-{872DFBC6-2739-2B9B-F67E-C55CF6A6D8EA}" dt="2025-06-12T03:10:44.956" v="157"/>
          <ac:picMkLst>
            <pc:docMk/>
            <pc:sldMk cId="619557199" sldId="402"/>
            <ac:picMk id="10" creationId="{E6877D0B-52AE-7B4B-03C6-7CD23D17859D}"/>
          </ac:picMkLst>
        </pc:picChg>
        <pc:picChg chg="add">
          <ac:chgData name="Usuário Convidado" userId="" providerId="Windows Live" clId="Web-{872DFBC6-2739-2B9B-F67E-C55CF6A6D8EA}" dt="2025-06-12T03:10:46.175" v="159"/>
          <ac:picMkLst>
            <pc:docMk/>
            <pc:sldMk cId="619557199" sldId="402"/>
            <ac:picMk id="13" creationId="{0534DF41-5DAE-2143-EF89-0362CC8536BE}"/>
          </ac:picMkLst>
        </pc:picChg>
      </pc:sldChg>
    </pc:docChg>
  </pc:docChgLst>
  <pc:docChgLst>
    <pc:chgData name="Usuário Convidado" providerId="Windows Live" clId="Web-{4AC88FEC-3594-C576-66E1-4187EA6CDDA4}"/>
    <pc:docChg chg="mod modSld modMainMaster">
      <pc:chgData name="Usuário Convidado" userId="" providerId="Windows Live" clId="Web-{4AC88FEC-3594-C576-66E1-4187EA6CDDA4}" dt="2025-06-12T15:59:21.856" v="148" actId="20577"/>
      <pc:docMkLst>
        <pc:docMk/>
      </pc:docMkLst>
      <pc:sldChg chg="addSp modSp">
        <pc:chgData name="Usuário Convidado" userId="" providerId="Windows Live" clId="Web-{4AC88FEC-3594-C576-66E1-4187EA6CDDA4}" dt="2025-06-12T14:24:07.369" v="13"/>
        <pc:sldMkLst>
          <pc:docMk/>
          <pc:sldMk cId="2741110196" sldId="257"/>
        </pc:sldMkLst>
        <pc:spChg chg="add mod">
          <ac:chgData name="Usuário Convidado" userId="" providerId="Windows Live" clId="Web-{4AC88FEC-3594-C576-66E1-4187EA6CDDA4}" dt="2025-06-12T14:24:07.369" v="13"/>
          <ac:spMkLst>
            <pc:docMk/>
            <pc:sldMk cId="2741110196" sldId="257"/>
            <ac:spMk id="12" creationId="{50A8410C-D46F-9D91-F74C-F9D18961C669}"/>
          </ac:spMkLst>
        </pc:spChg>
      </pc:sldChg>
      <pc:sldChg chg="modSp">
        <pc:chgData name="Usuário Convidado" userId="" providerId="Windows Live" clId="Web-{4AC88FEC-3594-C576-66E1-4187EA6CDDA4}" dt="2025-06-12T14:23:52.447" v="11" actId="1076"/>
        <pc:sldMkLst>
          <pc:docMk/>
          <pc:sldMk cId="572361423" sldId="270"/>
        </pc:sldMkLst>
        <pc:spChg chg="mod">
          <ac:chgData name="Usuário Convidado" userId="" providerId="Windows Live" clId="Web-{4AC88FEC-3594-C576-66E1-4187EA6CDDA4}" dt="2025-06-12T14:22:44.772" v="0" actId="20577"/>
          <ac:spMkLst>
            <pc:docMk/>
            <pc:sldMk cId="572361423" sldId="270"/>
            <ac:spMk id="47" creationId="{B2603E35-CD9C-670B-3504-2626AEAE8584}"/>
          </ac:spMkLst>
        </pc:spChg>
        <pc:spChg chg="mod">
          <ac:chgData name="Usuário Convidado" userId="" providerId="Windows Live" clId="Web-{4AC88FEC-3594-C576-66E1-4187EA6CDDA4}" dt="2025-06-12T14:23:23.336" v="3" actId="20577"/>
          <ac:spMkLst>
            <pc:docMk/>
            <pc:sldMk cId="572361423" sldId="270"/>
            <ac:spMk id="52" creationId="{A3F56832-A593-4018-86D7-3C06E4BCF445}"/>
          </ac:spMkLst>
        </pc:spChg>
        <pc:spChg chg="mod">
          <ac:chgData name="Usuário Convidado" userId="" providerId="Windows Live" clId="Web-{4AC88FEC-3594-C576-66E1-4187EA6CDDA4}" dt="2025-06-12T14:23:27.789" v="5" actId="20577"/>
          <ac:spMkLst>
            <pc:docMk/>
            <pc:sldMk cId="572361423" sldId="270"/>
            <ac:spMk id="53" creationId="{DAF9F755-EBD0-ED4E-4D81-2E281B591738}"/>
          </ac:spMkLst>
        </pc:spChg>
        <pc:spChg chg="mod">
          <ac:chgData name="Usuário Convidado" userId="" providerId="Windows Live" clId="Web-{4AC88FEC-3594-C576-66E1-4187EA6CDDA4}" dt="2025-06-12T14:23:52.447" v="11" actId="1076"/>
          <ac:spMkLst>
            <pc:docMk/>
            <pc:sldMk cId="572361423" sldId="270"/>
            <ac:spMk id="57" creationId="{7B0C8942-0B0A-BEB5-FD0C-1A12D0EC39E7}"/>
          </ac:spMkLst>
        </pc:spChg>
      </pc:sldChg>
      <pc:sldChg chg="modSp">
        <pc:chgData name="Usuário Convidado" userId="" providerId="Windows Live" clId="Web-{4AC88FEC-3594-C576-66E1-4187EA6CDDA4}" dt="2025-06-12T14:31:03.245" v="80" actId="1076"/>
        <pc:sldMkLst>
          <pc:docMk/>
          <pc:sldMk cId="158060473" sldId="287"/>
        </pc:sldMkLst>
        <pc:spChg chg="mod">
          <ac:chgData name="Usuário Convidado" userId="" providerId="Windows Live" clId="Web-{4AC88FEC-3594-C576-66E1-4187EA6CDDA4}" dt="2025-06-12T14:31:03.245" v="80" actId="1076"/>
          <ac:spMkLst>
            <pc:docMk/>
            <pc:sldMk cId="158060473" sldId="287"/>
            <ac:spMk id="23" creationId="{03C6C279-2C47-2C3B-3232-A44B7462BA9A}"/>
          </ac:spMkLst>
        </pc:spChg>
      </pc:sldChg>
      <pc:sldChg chg="modSp">
        <pc:chgData name="Usuário Convidado" userId="" providerId="Windows Live" clId="Web-{4AC88FEC-3594-C576-66E1-4187EA6CDDA4}" dt="2025-06-12T15:59:21.856" v="148" actId="20577"/>
        <pc:sldMkLst>
          <pc:docMk/>
          <pc:sldMk cId="2793339366" sldId="292"/>
        </pc:sldMkLst>
        <pc:spChg chg="mod">
          <ac:chgData name="Usuário Convidado" userId="" providerId="Windows Live" clId="Web-{4AC88FEC-3594-C576-66E1-4187EA6CDDA4}" dt="2025-06-12T15:59:21.856" v="148" actId="20577"/>
          <ac:spMkLst>
            <pc:docMk/>
            <pc:sldMk cId="2793339366" sldId="292"/>
            <ac:spMk id="3" creationId="{5F041218-E99F-0843-1301-3C6123839DC6}"/>
          </ac:spMkLst>
        </pc:spChg>
      </pc:sldChg>
      <pc:sldChg chg="modSp">
        <pc:chgData name="Usuário Convidado" userId="" providerId="Windows Live" clId="Web-{4AC88FEC-3594-C576-66E1-4187EA6CDDA4}" dt="2025-06-12T14:31:10.886" v="82" actId="14100"/>
        <pc:sldMkLst>
          <pc:docMk/>
          <pc:sldMk cId="3230028595" sldId="293"/>
        </pc:sldMkLst>
        <pc:spChg chg="mod">
          <ac:chgData name="Usuário Convidado" userId="" providerId="Windows Live" clId="Web-{4AC88FEC-3594-C576-66E1-4187EA6CDDA4}" dt="2025-06-12T14:31:10.886" v="82" actId="14100"/>
          <ac:spMkLst>
            <pc:docMk/>
            <pc:sldMk cId="3230028595" sldId="293"/>
            <ac:spMk id="4" creationId="{D0BDF21D-3AD7-03AA-0172-D0F1D08B1EC7}"/>
          </ac:spMkLst>
        </pc:spChg>
      </pc:sldChg>
      <pc:sldChg chg="modSp">
        <pc:chgData name="Usuário Convidado" userId="" providerId="Windows Live" clId="Web-{4AC88FEC-3594-C576-66E1-4187EA6CDDA4}" dt="2025-06-12T14:31:17.949" v="83" actId="14100"/>
        <pc:sldMkLst>
          <pc:docMk/>
          <pc:sldMk cId="3271474699" sldId="294"/>
        </pc:sldMkLst>
        <pc:spChg chg="mod">
          <ac:chgData name="Usuário Convidado" userId="" providerId="Windows Live" clId="Web-{4AC88FEC-3594-C576-66E1-4187EA6CDDA4}" dt="2025-06-12T14:31:17.949" v="83" actId="14100"/>
          <ac:spMkLst>
            <pc:docMk/>
            <pc:sldMk cId="3271474699" sldId="294"/>
            <ac:spMk id="4" creationId="{F74AF14C-C28A-3F50-2E3E-99B89F8E02E1}"/>
          </ac:spMkLst>
        </pc:spChg>
      </pc:sldChg>
      <pc:sldChg chg="modSp">
        <pc:chgData name="Usuário Convidado" userId="" providerId="Windows Live" clId="Web-{4AC88FEC-3594-C576-66E1-4187EA6CDDA4}" dt="2025-06-12T14:31:19.511" v="84" actId="14100"/>
        <pc:sldMkLst>
          <pc:docMk/>
          <pc:sldMk cId="125608748" sldId="297"/>
        </pc:sldMkLst>
        <pc:spChg chg="mod">
          <ac:chgData name="Usuário Convidado" userId="" providerId="Windows Live" clId="Web-{4AC88FEC-3594-C576-66E1-4187EA6CDDA4}" dt="2025-06-12T14:31:19.511" v="84" actId="14100"/>
          <ac:spMkLst>
            <pc:docMk/>
            <pc:sldMk cId="125608748" sldId="297"/>
            <ac:spMk id="4" creationId="{BF04C3C7-CD64-D9F9-803D-7966A2B4D58C}"/>
          </ac:spMkLst>
        </pc:spChg>
      </pc:sldChg>
      <pc:sldChg chg="modSp">
        <pc:chgData name="Usuário Convidado" userId="" providerId="Windows Live" clId="Web-{4AC88FEC-3594-C576-66E1-4187EA6CDDA4}" dt="2025-06-12T14:31:25.824" v="85" actId="14100"/>
        <pc:sldMkLst>
          <pc:docMk/>
          <pc:sldMk cId="3028744247" sldId="298"/>
        </pc:sldMkLst>
        <pc:spChg chg="mod">
          <ac:chgData name="Usuário Convidado" userId="" providerId="Windows Live" clId="Web-{4AC88FEC-3594-C576-66E1-4187EA6CDDA4}" dt="2025-06-12T14:31:25.824" v="85" actId="14100"/>
          <ac:spMkLst>
            <pc:docMk/>
            <pc:sldMk cId="3028744247" sldId="298"/>
            <ac:spMk id="4" creationId="{A5801B74-19F0-21BE-15D2-D194F6697BD8}"/>
          </ac:spMkLst>
        </pc:spChg>
      </pc:sldChg>
      <pc:sldChg chg="addSp delSp modSp">
        <pc:chgData name="Usuário Convidado" userId="" providerId="Windows Live" clId="Web-{4AC88FEC-3594-C576-66E1-4187EA6CDDA4}" dt="2025-06-12T14:25:23.372" v="22" actId="14100"/>
        <pc:sldMkLst>
          <pc:docMk/>
          <pc:sldMk cId="2298823088" sldId="299"/>
        </pc:sldMkLst>
        <pc:spChg chg="del mod">
          <ac:chgData name="Usuário Convidado" userId="" providerId="Windows Live" clId="Web-{4AC88FEC-3594-C576-66E1-4187EA6CDDA4}" dt="2025-06-12T14:25:20.013" v="21"/>
          <ac:spMkLst>
            <pc:docMk/>
            <pc:sldMk cId="2298823088" sldId="299"/>
            <ac:spMk id="7" creationId="{A2BBDEB1-8864-E64B-0609-C474AA171B3A}"/>
          </ac:spMkLst>
        </pc:spChg>
        <pc:spChg chg="add">
          <ac:chgData name="Usuário Convidado" userId="" providerId="Windows Live" clId="Web-{4AC88FEC-3594-C576-66E1-4187EA6CDDA4}" dt="2025-06-12T14:25:14.215" v="19"/>
          <ac:spMkLst>
            <pc:docMk/>
            <pc:sldMk cId="2298823088" sldId="299"/>
            <ac:spMk id="8" creationId="{6E0F97ED-0553-994B-7851-D88A243A3810}"/>
          </ac:spMkLst>
        </pc:spChg>
        <pc:picChg chg="mod">
          <ac:chgData name="Usuário Convidado" userId="" providerId="Windows Live" clId="Web-{4AC88FEC-3594-C576-66E1-4187EA6CDDA4}" dt="2025-06-12T14:25:23.372" v="22" actId="14100"/>
          <ac:picMkLst>
            <pc:docMk/>
            <pc:sldMk cId="2298823088" sldId="299"/>
            <ac:picMk id="6" creationId="{A5F4A458-8134-ECD8-A2DB-4B2BF47535AA}"/>
          </ac:picMkLst>
        </pc:picChg>
      </pc:sldChg>
      <pc:sldChg chg="modSp">
        <pc:chgData name="Usuário Convidado" userId="" providerId="Windows Live" clId="Web-{4AC88FEC-3594-C576-66E1-4187EA6CDDA4}" dt="2025-06-12T14:31:07.339" v="81" actId="14100"/>
        <pc:sldMkLst>
          <pc:docMk/>
          <pc:sldMk cId="1655281406" sldId="311"/>
        </pc:sldMkLst>
        <pc:spChg chg="mod">
          <ac:chgData name="Usuário Convidado" userId="" providerId="Windows Live" clId="Web-{4AC88FEC-3594-C576-66E1-4187EA6CDDA4}" dt="2025-06-12T14:31:07.339" v="81" actId="14100"/>
          <ac:spMkLst>
            <pc:docMk/>
            <pc:sldMk cId="1655281406" sldId="311"/>
            <ac:spMk id="4" creationId="{FE3FDEF1-837F-D8E8-D0F1-17C99DC2C6C7}"/>
          </ac:spMkLst>
        </pc:spChg>
      </pc:sldChg>
      <pc:sldChg chg="addSp delSp modSp">
        <pc:chgData name="Usuário Convidado" userId="" providerId="Windows Live" clId="Web-{4AC88FEC-3594-C576-66E1-4187EA6CDDA4}" dt="2025-06-12T14:25:06.778" v="18" actId="14100"/>
        <pc:sldMkLst>
          <pc:docMk/>
          <pc:sldMk cId="1335693011" sldId="317"/>
        </pc:sldMkLst>
        <pc:spChg chg="del">
          <ac:chgData name="Usuário Convidado" userId="" providerId="Windows Live" clId="Web-{4AC88FEC-3594-C576-66E1-4187EA6CDDA4}" dt="2025-06-12T14:24:59.715" v="14"/>
          <ac:spMkLst>
            <pc:docMk/>
            <pc:sldMk cId="1335693011" sldId="317"/>
            <ac:spMk id="3" creationId="{3AA5745C-F3BC-1D5C-BD13-8E0571B9E418}"/>
          </ac:spMkLst>
        </pc:spChg>
        <pc:spChg chg="add">
          <ac:chgData name="Usuário Convidado" userId="" providerId="Windows Live" clId="Web-{4AC88FEC-3594-C576-66E1-4187EA6CDDA4}" dt="2025-06-12T14:25:00.324" v="15"/>
          <ac:spMkLst>
            <pc:docMk/>
            <pc:sldMk cId="1335693011" sldId="317"/>
            <ac:spMk id="7" creationId="{EA7E4238-E3FE-99F7-FCB7-7E6A21085DE9}"/>
          </ac:spMkLst>
        </pc:spChg>
        <pc:picChg chg="mod">
          <ac:chgData name="Usuário Convidado" userId="" providerId="Windows Live" clId="Web-{4AC88FEC-3594-C576-66E1-4187EA6CDDA4}" dt="2025-06-12T14:25:06.778" v="18" actId="14100"/>
          <ac:picMkLst>
            <pc:docMk/>
            <pc:sldMk cId="1335693011" sldId="317"/>
            <ac:picMk id="9218" creationId="{0380FD36-807C-E64E-3F30-466D4BCA6B6C}"/>
          </ac:picMkLst>
        </pc:picChg>
      </pc:sldChg>
      <pc:sldChg chg="modSp">
        <pc:chgData name="Usuário Convidado" userId="" providerId="Windows Live" clId="Web-{4AC88FEC-3594-C576-66E1-4187EA6CDDA4}" dt="2025-06-12T14:26:38.750" v="35" actId="1076"/>
        <pc:sldMkLst>
          <pc:docMk/>
          <pc:sldMk cId="1058954897" sldId="318"/>
        </pc:sldMkLst>
        <pc:spChg chg="mod">
          <ac:chgData name="Usuário Convidado" userId="" providerId="Windows Live" clId="Web-{4AC88FEC-3594-C576-66E1-4187EA6CDDA4}" dt="2025-06-12T14:26:35.375" v="34" actId="14100"/>
          <ac:spMkLst>
            <pc:docMk/>
            <pc:sldMk cId="1058954897" sldId="318"/>
            <ac:spMk id="3" creationId="{D636F61B-0FFA-BADB-2219-E160DDA37C1E}"/>
          </ac:spMkLst>
        </pc:spChg>
        <pc:picChg chg="mod">
          <ac:chgData name="Usuário Convidado" userId="" providerId="Windows Live" clId="Web-{4AC88FEC-3594-C576-66E1-4187EA6CDDA4}" dt="2025-06-12T14:26:38.750" v="35" actId="1076"/>
          <ac:picMkLst>
            <pc:docMk/>
            <pc:sldMk cId="1058954897" sldId="318"/>
            <ac:picMk id="1026" creationId="{79ECCF05-A30A-FC8A-DD83-F2E4349D9180}"/>
          </ac:picMkLst>
        </pc:picChg>
      </pc:sldChg>
      <pc:sldChg chg="addSp delSp modSp">
        <pc:chgData name="Usuário Convidado" userId="" providerId="Windows Live" clId="Web-{4AC88FEC-3594-C576-66E1-4187EA6CDDA4}" dt="2025-06-12T14:25:42.951" v="25" actId="14100"/>
        <pc:sldMkLst>
          <pc:docMk/>
          <pc:sldMk cId="1596892714" sldId="319"/>
        </pc:sldMkLst>
        <pc:spChg chg="del">
          <ac:chgData name="Usuário Convidado" userId="" providerId="Windows Live" clId="Web-{4AC88FEC-3594-C576-66E1-4187EA6CDDA4}" dt="2025-06-12T14:25:41.920" v="24"/>
          <ac:spMkLst>
            <pc:docMk/>
            <pc:sldMk cId="1596892714" sldId="319"/>
            <ac:spMk id="3" creationId="{5182D36E-6368-C877-9B43-8113CEF75D05}"/>
          </ac:spMkLst>
        </pc:spChg>
        <pc:spChg chg="add">
          <ac:chgData name="Usuário Convidado" userId="" providerId="Windows Live" clId="Web-{4AC88FEC-3594-C576-66E1-4187EA6CDDA4}" dt="2025-06-12T14:25:36.216" v="23"/>
          <ac:spMkLst>
            <pc:docMk/>
            <pc:sldMk cId="1596892714" sldId="319"/>
            <ac:spMk id="7" creationId="{27558855-D5D7-83BD-EB63-D8D5F8FD7ADB}"/>
          </ac:spMkLst>
        </pc:spChg>
        <pc:picChg chg="mod">
          <ac:chgData name="Usuário Convidado" userId="" providerId="Windows Live" clId="Web-{4AC88FEC-3594-C576-66E1-4187EA6CDDA4}" dt="2025-06-12T14:25:42.951" v="25" actId="14100"/>
          <ac:picMkLst>
            <pc:docMk/>
            <pc:sldMk cId="1596892714" sldId="319"/>
            <ac:picMk id="5122" creationId="{4A0AA579-9664-5128-8277-2C5284BB2DC9}"/>
          </ac:picMkLst>
        </pc:picChg>
      </pc:sldChg>
      <pc:sldChg chg="addSp delSp modSp">
        <pc:chgData name="Usuário Convidado" userId="" providerId="Windows Live" clId="Web-{4AC88FEC-3594-C576-66E1-4187EA6CDDA4}" dt="2025-06-12T14:26:01.436" v="29" actId="1076"/>
        <pc:sldMkLst>
          <pc:docMk/>
          <pc:sldMk cId="2009923955" sldId="320"/>
        </pc:sldMkLst>
        <pc:spChg chg="del">
          <ac:chgData name="Usuário Convidado" userId="" providerId="Windows Live" clId="Web-{4AC88FEC-3594-C576-66E1-4187EA6CDDA4}" dt="2025-06-12T14:25:55.780" v="27"/>
          <ac:spMkLst>
            <pc:docMk/>
            <pc:sldMk cId="2009923955" sldId="320"/>
            <ac:spMk id="3" creationId="{46B9CDCD-483E-B2B1-BBB9-A21B561275A6}"/>
          </ac:spMkLst>
        </pc:spChg>
        <pc:spChg chg="add">
          <ac:chgData name="Usuário Convidado" userId="" providerId="Windows Live" clId="Web-{4AC88FEC-3594-C576-66E1-4187EA6CDDA4}" dt="2025-06-12T14:25:53.483" v="26"/>
          <ac:spMkLst>
            <pc:docMk/>
            <pc:sldMk cId="2009923955" sldId="320"/>
            <ac:spMk id="8" creationId="{E0D1CB08-3B71-C26C-D500-4A7A5A8BF4CC}"/>
          </ac:spMkLst>
        </pc:spChg>
        <pc:picChg chg="mod">
          <ac:chgData name="Usuário Convidado" userId="" providerId="Windows Live" clId="Web-{4AC88FEC-3594-C576-66E1-4187EA6CDDA4}" dt="2025-06-12T14:26:01.436" v="29" actId="1076"/>
          <ac:picMkLst>
            <pc:docMk/>
            <pc:sldMk cId="2009923955" sldId="320"/>
            <ac:picMk id="7" creationId="{D07D9360-99FA-DEBF-27FD-6A90B040354A}"/>
          </ac:picMkLst>
        </pc:picChg>
      </pc:sldChg>
      <pc:sldChg chg="modSp">
        <pc:chgData name="Usuário Convidado" userId="" providerId="Windows Live" clId="Web-{4AC88FEC-3594-C576-66E1-4187EA6CDDA4}" dt="2025-06-12T14:30:50.807" v="77" actId="14100"/>
        <pc:sldMkLst>
          <pc:docMk/>
          <pc:sldMk cId="3272245216" sldId="384"/>
        </pc:sldMkLst>
        <pc:spChg chg="mod">
          <ac:chgData name="Usuário Convidado" userId="" providerId="Windows Live" clId="Web-{4AC88FEC-3594-C576-66E1-4187EA6CDDA4}" dt="2025-06-12T14:30:50.807" v="77" actId="14100"/>
          <ac:spMkLst>
            <pc:docMk/>
            <pc:sldMk cId="3272245216" sldId="384"/>
            <ac:spMk id="4" creationId="{949F5396-C809-28DF-EA12-3108A7D8C47B}"/>
          </ac:spMkLst>
        </pc:spChg>
      </pc:sldChg>
      <pc:sldChg chg="modSp">
        <pc:chgData name="Usuário Convidado" userId="" providerId="Windows Live" clId="Web-{4AC88FEC-3594-C576-66E1-4187EA6CDDA4}" dt="2025-06-12T14:27:05.298" v="43" actId="1076"/>
        <pc:sldMkLst>
          <pc:docMk/>
          <pc:sldMk cId="3426874528" sldId="406"/>
        </pc:sldMkLst>
        <pc:spChg chg="mod">
          <ac:chgData name="Usuário Convidado" userId="" providerId="Windows Live" clId="Web-{4AC88FEC-3594-C576-66E1-4187EA6CDDA4}" dt="2025-06-12T14:26:57.673" v="40" actId="14100"/>
          <ac:spMkLst>
            <pc:docMk/>
            <pc:sldMk cId="3426874528" sldId="406"/>
            <ac:spMk id="3" creationId="{3C86C87A-CB95-7E44-B4D0-45461A3CAE70}"/>
          </ac:spMkLst>
        </pc:spChg>
        <pc:spChg chg="mod">
          <ac:chgData name="Usuário Convidado" userId="" providerId="Windows Live" clId="Web-{4AC88FEC-3594-C576-66E1-4187EA6CDDA4}" dt="2025-06-12T14:27:02.829" v="42" actId="14100"/>
          <ac:spMkLst>
            <pc:docMk/>
            <pc:sldMk cId="3426874528" sldId="406"/>
            <ac:spMk id="7" creationId="{9144AD0C-6CA1-C6F0-0DD5-A138EE33AB19}"/>
          </ac:spMkLst>
        </pc:spChg>
        <pc:picChg chg="mod">
          <ac:chgData name="Usuário Convidado" userId="" providerId="Windows Live" clId="Web-{4AC88FEC-3594-C576-66E1-4187EA6CDDA4}" dt="2025-06-12T14:27:05.298" v="43" actId="1076"/>
          <ac:picMkLst>
            <pc:docMk/>
            <pc:sldMk cId="3426874528" sldId="406"/>
            <ac:picMk id="1026" creationId="{1DC362EA-09E6-F25C-B436-EF182D190AB4}"/>
          </ac:picMkLst>
        </pc:picChg>
      </pc:sldChg>
      <pc:sldChg chg="modSp">
        <pc:chgData name="Usuário Convidado" userId="" providerId="Windows Live" clId="Web-{4AC88FEC-3594-C576-66E1-4187EA6CDDA4}" dt="2025-06-12T14:28:07.082" v="59" actId="14100"/>
        <pc:sldMkLst>
          <pc:docMk/>
          <pc:sldMk cId="1824511537" sldId="407"/>
        </pc:sldMkLst>
        <pc:spChg chg="mod">
          <ac:chgData name="Usuário Convidado" userId="" providerId="Windows Live" clId="Web-{4AC88FEC-3594-C576-66E1-4187EA6CDDA4}" dt="2025-06-12T14:27:38.096" v="50" actId="14100"/>
          <ac:spMkLst>
            <pc:docMk/>
            <pc:sldMk cId="1824511537" sldId="407"/>
            <ac:spMk id="3" creationId="{73006495-35CE-BEA0-4641-49D1E139DA90}"/>
          </ac:spMkLst>
        </pc:spChg>
        <pc:spChg chg="mod">
          <ac:chgData name="Usuário Convidado" userId="" providerId="Windows Live" clId="Web-{4AC88FEC-3594-C576-66E1-4187EA6CDDA4}" dt="2025-06-12T14:28:07.082" v="59" actId="14100"/>
          <ac:spMkLst>
            <pc:docMk/>
            <pc:sldMk cId="1824511537" sldId="407"/>
            <ac:spMk id="7" creationId="{CE5C86F2-0889-C7C6-93FB-595189E75DA8}"/>
          </ac:spMkLst>
        </pc:spChg>
        <pc:picChg chg="mod">
          <ac:chgData name="Usuário Convidado" userId="" providerId="Windows Live" clId="Web-{4AC88FEC-3594-C576-66E1-4187EA6CDDA4}" dt="2025-06-12T14:28:02.800" v="57" actId="14100"/>
          <ac:picMkLst>
            <pc:docMk/>
            <pc:sldMk cId="1824511537" sldId="407"/>
            <ac:picMk id="1026" creationId="{DC5543CF-13BB-9D00-EB04-13679E369BBC}"/>
          </ac:picMkLst>
        </pc:picChg>
      </pc:sldChg>
      <pc:sldChg chg="modSp">
        <pc:chgData name="Usuário Convidado" userId="" providerId="Windows Live" clId="Web-{4AC88FEC-3594-C576-66E1-4187EA6CDDA4}" dt="2025-06-12T14:28:34.349" v="64" actId="1076"/>
        <pc:sldMkLst>
          <pc:docMk/>
          <pc:sldMk cId="3654643324" sldId="408"/>
        </pc:sldMkLst>
        <pc:spChg chg="mod">
          <ac:chgData name="Usuário Convidado" userId="" providerId="Windows Live" clId="Web-{4AC88FEC-3594-C576-66E1-4187EA6CDDA4}" dt="2025-06-12T14:28:23.395" v="62" actId="14100"/>
          <ac:spMkLst>
            <pc:docMk/>
            <pc:sldMk cId="3654643324" sldId="408"/>
            <ac:spMk id="3" creationId="{00218FB9-E55F-7997-6924-FE5C18CD74CF}"/>
          </ac:spMkLst>
        </pc:spChg>
        <pc:spChg chg="mod">
          <ac:chgData name="Usuário Convidado" userId="" providerId="Windows Live" clId="Web-{4AC88FEC-3594-C576-66E1-4187EA6CDDA4}" dt="2025-06-12T14:28:34.349" v="64" actId="1076"/>
          <ac:spMkLst>
            <pc:docMk/>
            <pc:sldMk cId="3654643324" sldId="408"/>
            <ac:spMk id="7" creationId="{88BA5CC2-FD4F-F483-A6AF-6957DE111A04}"/>
          </ac:spMkLst>
        </pc:spChg>
        <pc:picChg chg="mod">
          <ac:chgData name="Usuário Convidado" userId="" providerId="Windows Live" clId="Web-{4AC88FEC-3594-C576-66E1-4187EA6CDDA4}" dt="2025-06-12T14:28:34.349" v="63" actId="1076"/>
          <ac:picMkLst>
            <pc:docMk/>
            <pc:sldMk cId="3654643324" sldId="408"/>
            <ac:picMk id="1026" creationId="{D7BF1642-31ED-139D-1AE4-F3C1B75B3880}"/>
          </ac:picMkLst>
        </pc:picChg>
      </pc:sldChg>
      <pc:sldChg chg="modSp">
        <pc:chgData name="Usuário Convidado" userId="" providerId="Windows Live" clId="Web-{4AC88FEC-3594-C576-66E1-4187EA6CDDA4}" dt="2025-06-12T14:29:17.053" v="76" actId="14100"/>
        <pc:sldMkLst>
          <pc:docMk/>
          <pc:sldMk cId="3046852374" sldId="409"/>
        </pc:sldMkLst>
        <pc:spChg chg="mod">
          <ac:chgData name="Usuário Convidado" userId="" providerId="Windows Live" clId="Web-{4AC88FEC-3594-C576-66E1-4187EA6CDDA4}" dt="2025-06-12T14:29:17.053" v="76" actId="14100"/>
          <ac:spMkLst>
            <pc:docMk/>
            <pc:sldMk cId="3046852374" sldId="409"/>
            <ac:spMk id="3" creationId="{B20D3ABB-28AE-02CC-E3D3-1A13F8775D7B}"/>
          </ac:spMkLst>
        </pc:spChg>
        <pc:spChg chg="mod">
          <ac:chgData name="Usuário Convidado" userId="" providerId="Windows Live" clId="Web-{4AC88FEC-3594-C576-66E1-4187EA6CDDA4}" dt="2025-06-12T14:29:12.225" v="75" actId="1076"/>
          <ac:spMkLst>
            <pc:docMk/>
            <pc:sldMk cId="3046852374" sldId="409"/>
            <ac:spMk id="7" creationId="{33146E8F-7C03-F63B-CBDC-B6660916786E}"/>
          </ac:spMkLst>
        </pc:spChg>
        <pc:picChg chg="mod">
          <ac:chgData name="Usuário Convidado" userId="" providerId="Windows Live" clId="Web-{4AC88FEC-3594-C576-66E1-4187EA6CDDA4}" dt="2025-06-12T14:29:06.319" v="73" actId="1076"/>
          <ac:picMkLst>
            <pc:docMk/>
            <pc:sldMk cId="3046852374" sldId="409"/>
            <ac:picMk id="1026" creationId="{14C2430E-990A-0F82-56C3-2F6596FE8AEF}"/>
          </ac:picMkLst>
        </pc:picChg>
      </pc:sldChg>
      <pc:sldMasterChg chg="mod modSldLayout">
        <pc:chgData name="Usuário Convidado" userId="" providerId="Windows Live" clId="Web-{4AC88FEC-3594-C576-66E1-4187EA6CDDA4}" dt="2025-06-12T14:24:07.369" v="13"/>
        <pc:sldMasterMkLst>
          <pc:docMk/>
          <pc:sldMasterMk cId="581187054" sldId="2147483768"/>
        </pc:sldMasterMkLst>
        <pc:sldLayoutChg chg="mod">
          <pc:chgData name="Usuário Convidado" userId="" providerId="Windows Live" clId="Web-{4AC88FEC-3594-C576-66E1-4187EA6CDDA4}" dt="2025-06-12T14:24:07.369" v="13"/>
          <pc:sldLayoutMkLst>
            <pc:docMk/>
            <pc:sldMasterMk cId="581187054" sldId="2147483768"/>
            <pc:sldLayoutMk cId="3835633821" sldId="2147483769"/>
          </pc:sldLayoutMkLst>
        </pc:sldLayoutChg>
        <pc:sldLayoutChg chg="mod">
          <pc:chgData name="Usuário Convidado" userId="" providerId="Windows Live" clId="Web-{4AC88FEC-3594-C576-66E1-4187EA6CDDA4}" dt="2025-06-12T14:24:07.369" v="13"/>
          <pc:sldLayoutMkLst>
            <pc:docMk/>
            <pc:sldMasterMk cId="581187054" sldId="2147483768"/>
            <pc:sldLayoutMk cId="3371204300" sldId="2147483770"/>
          </pc:sldLayoutMkLst>
        </pc:sldLayoutChg>
        <pc:sldLayoutChg chg="mod">
          <pc:chgData name="Usuário Convidado" userId="" providerId="Windows Live" clId="Web-{4AC88FEC-3594-C576-66E1-4187EA6CDDA4}" dt="2025-06-12T14:24:07.369" v="13"/>
          <pc:sldLayoutMkLst>
            <pc:docMk/>
            <pc:sldMasterMk cId="581187054" sldId="2147483768"/>
            <pc:sldLayoutMk cId="2469533960" sldId="2147483771"/>
          </pc:sldLayoutMkLst>
        </pc:sldLayoutChg>
        <pc:sldLayoutChg chg="mod">
          <pc:chgData name="Usuário Convidado" userId="" providerId="Windows Live" clId="Web-{4AC88FEC-3594-C576-66E1-4187EA6CDDA4}" dt="2025-06-12T14:24:07.369" v="13"/>
          <pc:sldLayoutMkLst>
            <pc:docMk/>
            <pc:sldMasterMk cId="581187054" sldId="2147483768"/>
            <pc:sldLayoutMk cId="299980578" sldId="2147483772"/>
          </pc:sldLayoutMkLst>
        </pc:sldLayoutChg>
        <pc:sldLayoutChg chg="mod">
          <pc:chgData name="Usuário Convidado" userId="" providerId="Windows Live" clId="Web-{4AC88FEC-3594-C576-66E1-4187EA6CDDA4}" dt="2025-06-12T14:24:07.369" v="13"/>
          <pc:sldLayoutMkLst>
            <pc:docMk/>
            <pc:sldMasterMk cId="581187054" sldId="2147483768"/>
            <pc:sldLayoutMk cId="1141522100" sldId="2147483773"/>
          </pc:sldLayoutMkLst>
        </pc:sldLayoutChg>
        <pc:sldLayoutChg chg="mod">
          <pc:chgData name="Usuário Convidado" userId="" providerId="Windows Live" clId="Web-{4AC88FEC-3594-C576-66E1-4187EA6CDDA4}" dt="2025-06-12T14:24:07.369" v="13"/>
          <pc:sldLayoutMkLst>
            <pc:docMk/>
            <pc:sldMasterMk cId="581187054" sldId="2147483768"/>
            <pc:sldLayoutMk cId="1011892654" sldId="2147483774"/>
          </pc:sldLayoutMkLst>
        </pc:sldLayoutChg>
        <pc:sldLayoutChg chg="mod">
          <pc:chgData name="Usuário Convidado" userId="" providerId="Windows Live" clId="Web-{4AC88FEC-3594-C576-66E1-4187EA6CDDA4}" dt="2025-06-12T14:24:07.369" v="13"/>
          <pc:sldLayoutMkLst>
            <pc:docMk/>
            <pc:sldMasterMk cId="581187054" sldId="2147483768"/>
            <pc:sldLayoutMk cId="3296145102" sldId="2147483775"/>
          </pc:sldLayoutMkLst>
        </pc:sldLayoutChg>
        <pc:sldLayoutChg chg="mod">
          <pc:chgData name="Usuário Convidado" userId="" providerId="Windows Live" clId="Web-{4AC88FEC-3594-C576-66E1-4187EA6CDDA4}" dt="2025-06-12T14:24:07.369" v="13"/>
          <pc:sldLayoutMkLst>
            <pc:docMk/>
            <pc:sldMasterMk cId="581187054" sldId="2147483768"/>
            <pc:sldLayoutMk cId="3423924149" sldId="2147483776"/>
          </pc:sldLayoutMkLst>
        </pc:sldLayoutChg>
        <pc:sldLayoutChg chg="mod">
          <pc:chgData name="Usuário Convidado" userId="" providerId="Windows Live" clId="Web-{4AC88FEC-3594-C576-66E1-4187EA6CDDA4}" dt="2025-06-12T14:24:07.369" v="13"/>
          <pc:sldLayoutMkLst>
            <pc:docMk/>
            <pc:sldMasterMk cId="581187054" sldId="2147483768"/>
            <pc:sldLayoutMk cId="986188670" sldId="2147483777"/>
          </pc:sldLayoutMkLst>
        </pc:sldLayoutChg>
        <pc:sldLayoutChg chg="mod">
          <pc:chgData name="Usuário Convidado" userId="" providerId="Windows Live" clId="Web-{4AC88FEC-3594-C576-66E1-4187EA6CDDA4}" dt="2025-06-12T14:24:07.369" v="13"/>
          <pc:sldLayoutMkLst>
            <pc:docMk/>
            <pc:sldMasterMk cId="581187054" sldId="2147483768"/>
            <pc:sldLayoutMk cId="2664713963" sldId="2147483778"/>
          </pc:sldLayoutMkLst>
        </pc:sldLayoutChg>
        <pc:sldLayoutChg chg="mod">
          <pc:chgData name="Usuário Convidado" userId="" providerId="Windows Live" clId="Web-{4AC88FEC-3594-C576-66E1-4187EA6CDDA4}" dt="2025-06-12T14:24:07.369" v="13"/>
          <pc:sldLayoutMkLst>
            <pc:docMk/>
            <pc:sldMasterMk cId="581187054" sldId="2147483768"/>
            <pc:sldLayoutMk cId="788560436" sldId="2147483779"/>
          </pc:sldLayoutMkLst>
        </pc:sldLayoutChg>
      </pc:sldMasterChg>
    </pc:docChg>
  </pc:docChgLst>
  <pc:docChgLst>
    <pc:chgData name="Usuário Convidado" providerId="Windows Live" clId="Web-{364F1099-F82C-205F-E055-D42EE797BCD5}"/>
    <pc:docChg chg="modSld">
      <pc:chgData name="Usuário Convidado" userId="" providerId="Windows Live" clId="Web-{364F1099-F82C-205F-E055-D42EE797BCD5}" dt="2025-06-12T18:41:02.881" v="252" actId="20577"/>
      <pc:docMkLst>
        <pc:docMk/>
      </pc:docMkLst>
      <pc:sldChg chg="modSp">
        <pc:chgData name="Usuário Convidado" userId="" providerId="Windows Live" clId="Web-{364F1099-F82C-205F-E055-D42EE797BCD5}" dt="2025-06-12T18:41:02.881" v="252" actId="20577"/>
        <pc:sldMkLst>
          <pc:docMk/>
          <pc:sldMk cId="51675955" sldId="290"/>
        </pc:sldMkLst>
        <pc:spChg chg="mod">
          <ac:chgData name="Usuário Convidado" userId="" providerId="Windows Live" clId="Web-{364F1099-F82C-205F-E055-D42EE797BCD5}" dt="2025-06-12T18:41:02.881" v="252" actId="20577"/>
          <ac:spMkLst>
            <pc:docMk/>
            <pc:sldMk cId="51675955" sldId="290"/>
            <ac:spMk id="3" creationId="{A1F65D9D-6B8F-F1A6-3D5E-FC51C68BC47E}"/>
          </ac:spMkLst>
        </pc:spChg>
      </pc:sldChg>
      <pc:sldChg chg="modSp">
        <pc:chgData name="Usuário Convidado" userId="" providerId="Windows Live" clId="Web-{364F1099-F82C-205F-E055-D42EE797BCD5}" dt="2025-06-12T18:41:01.162" v="250" actId="1076"/>
        <pc:sldMkLst>
          <pc:docMk/>
          <pc:sldMk cId="2183845778" sldId="324"/>
        </pc:sldMkLst>
        <pc:spChg chg="mod">
          <ac:chgData name="Usuário Convidado" userId="" providerId="Windows Live" clId="Web-{364F1099-F82C-205F-E055-D42EE797BCD5}" dt="2025-06-12T18:41:01.162" v="250" actId="1076"/>
          <ac:spMkLst>
            <pc:docMk/>
            <pc:sldMk cId="2183845778" sldId="324"/>
            <ac:spMk id="5" creationId="{8EE5AC07-F48A-18D7-D8C8-B1BC1F9CB983}"/>
          </ac:spMkLst>
        </pc:spChg>
        <pc:picChg chg="mod">
          <ac:chgData name="Usuário Convidado" userId="" providerId="Windows Live" clId="Web-{364F1099-F82C-205F-E055-D42EE797BCD5}" dt="2025-06-12T18:40:52.896" v="246" actId="1076"/>
          <ac:picMkLst>
            <pc:docMk/>
            <pc:sldMk cId="2183845778" sldId="324"/>
            <ac:picMk id="9" creationId="{85DC69A1-9E04-B78C-BA44-42B647DD0171}"/>
          </ac:picMkLst>
        </pc:picChg>
      </pc:sldChg>
    </pc:docChg>
  </pc:docChgLst>
  <pc:docChgLst>
    <pc:chgData name="Usuário Convidado" providerId="Windows Live" clId="Web-{ABBFD882-65B0-A044-2960-4D8CC21E0713}"/>
    <pc:docChg chg="modSld">
      <pc:chgData name="Usuário Convidado" userId="" providerId="Windows Live" clId="Web-{ABBFD882-65B0-A044-2960-4D8CC21E0713}" dt="2025-06-11T19:39:32.247" v="5"/>
      <pc:docMkLst>
        <pc:docMk/>
      </pc:docMkLst>
      <pc:sldChg chg="delSp">
        <pc:chgData name="Usuário Convidado" userId="" providerId="Windows Live" clId="Web-{ABBFD882-65B0-A044-2960-4D8CC21E0713}" dt="2025-06-11T19:39:32.247" v="5"/>
        <pc:sldMkLst>
          <pc:docMk/>
          <pc:sldMk cId="2298823088" sldId="299"/>
        </pc:sldMkLst>
        <pc:spChg chg="del">
          <ac:chgData name="Usuário Convidado" userId="" providerId="Windows Live" clId="Web-{ABBFD882-65B0-A044-2960-4D8CC21E0713}" dt="2025-06-11T19:39:32.247" v="5"/>
          <ac:spMkLst>
            <pc:docMk/>
            <pc:sldMk cId="2298823088" sldId="299"/>
            <ac:spMk id="14" creationId="{A0F68428-A1EB-51D3-2168-D67E99E1A73F}"/>
          </ac:spMkLst>
        </pc:spChg>
      </pc:sldChg>
      <pc:sldChg chg="modSp">
        <pc:chgData name="Usuário Convidado" userId="" providerId="Windows Live" clId="Web-{ABBFD882-65B0-A044-2960-4D8CC21E0713}" dt="2025-06-11T19:36:04.113" v="4" actId="20577"/>
        <pc:sldMkLst>
          <pc:docMk/>
          <pc:sldMk cId="4025609814" sldId="372"/>
        </pc:sldMkLst>
        <pc:spChg chg="mod">
          <ac:chgData name="Usuário Convidado" userId="" providerId="Windows Live" clId="Web-{ABBFD882-65B0-A044-2960-4D8CC21E0713}" dt="2025-06-11T19:36:04.113" v="4" actId="20577"/>
          <ac:spMkLst>
            <pc:docMk/>
            <pc:sldMk cId="4025609814" sldId="372"/>
            <ac:spMk id="2" creationId="{278BE359-4A71-C9D9-DE1C-89D22429D3A2}"/>
          </ac:spMkLst>
        </pc:spChg>
      </pc:sldChg>
    </pc:docChg>
  </pc:docChgLst>
  <pc:docChgLst>
    <pc:chgData name="Usuário Convidado" providerId="Windows Live" clId="Web-{8B2BD7CF-B17D-A461-4C3B-BFBB604E6138}"/>
    <pc:docChg chg="modSld">
      <pc:chgData name="Usuário Convidado" userId="" providerId="Windows Live" clId="Web-{8B2BD7CF-B17D-A461-4C3B-BFBB604E6138}" dt="2025-06-11T16:16:08.084" v="125" actId="1076"/>
      <pc:docMkLst>
        <pc:docMk/>
      </pc:docMkLst>
      <pc:sldChg chg="addSp delSp modSp">
        <pc:chgData name="Usuário Convidado" userId="" providerId="Windows Live" clId="Web-{8B2BD7CF-B17D-A461-4C3B-BFBB604E6138}" dt="2025-06-11T16:06:30.480" v="12" actId="1076"/>
        <pc:sldMkLst>
          <pc:docMk/>
          <pc:sldMk cId="2741110196" sldId="257"/>
        </pc:sldMkLst>
        <pc:spChg chg="mod">
          <ac:chgData name="Usuário Convidado" userId="" providerId="Windows Live" clId="Web-{8B2BD7CF-B17D-A461-4C3B-BFBB604E6138}" dt="2025-06-11T16:06:23.339" v="8"/>
          <ac:spMkLst>
            <pc:docMk/>
            <pc:sldMk cId="2741110196" sldId="257"/>
            <ac:spMk id="13" creationId="{57618900-A70A-005C-164B-AA51F3236BE0}"/>
          </ac:spMkLst>
        </pc:spChg>
        <pc:spChg chg="mod">
          <ac:chgData name="Usuário Convidado" userId="" providerId="Windows Live" clId="Web-{8B2BD7CF-B17D-A461-4C3B-BFBB604E6138}" dt="2025-06-11T16:06:23.370" v="9"/>
          <ac:spMkLst>
            <pc:docMk/>
            <pc:sldMk cId="2741110196" sldId="257"/>
            <ac:spMk id="15" creationId="{3C5CCC07-8E2E-0027-7BFB-EB1BA1B4A91B}"/>
          </ac:spMkLst>
        </pc:spChg>
        <pc:spChg chg="mod">
          <ac:chgData name="Usuário Convidado" userId="" providerId="Windows Live" clId="Web-{8B2BD7CF-B17D-A461-4C3B-BFBB604E6138}" dt="2025-06-11T16:06:23.308" v="7"/>
          <ac:spMkLst>
            <pc:docMk/>
            <pc:sldMk cId="2741110196" sldId="257"/>
            <ac:spMk id="19" creationId="{3211A8D2-2B7B-1C00-530E-39725D2C858B}"/>
          </ac:spMkLst>
        </pc:spChg>
        <pc:grpChg chg="del">
          <ac:chgData name="Usuário Convidado" userId="" providerId="Windows Live" clId="Web-{8B2BD7CF-B17D-A461-4C3B-BFBB604E6138}" dt="2025-06-11T16:06:07.119" v="3"/>
          <ac:grpSpMkLst>
            <pc:docMk/>
            <pc:sldMk cId="2741110196" sldId="257"/>
            <ac:grpSpMk id="12" creationId="{D89892E9-F747-10E9-1EE4-BAE33BDE7716}"/>
          </ac:grpSpMkLst>
        </pc:grpChg>
        <pc:picChg chg="add mod">
          <ac:chgData name="Usuário Convidado" userId="" providerId="Windows Live" clId="Web-{8B2BD7CF-B17D-A461-4C3B-BFBB604E6138}" dt="2025-06-11T16:06:30.480" v="12" actId="1076"/>
          <ac:picMkLst>
            <pc:docMk/>
            <pc:sldMk cId="2741110196" sldId="257"/>
            <ac:picMk id="16" creationId="{3A358E60-D713-63DF-E49D-8C9A963F11B7}"/>
          </ac:picMkLst>
        </pc:picChg>
      </pc:sldChg>
      <pc:sldChg chg="modSp">
        <pc:chgData name="Usuário Convidado" userId="" providerId="Windows Live" clId="Web-{8B2BD7CF-B17D-A461-4C3B-BFBB604E6138}" dt="2025-06-11T16:12:07.707" v="89"/>
        <pc:sldMkLst>
          <pc:docMk/>
          <pc:sldMk cId="0" sldId="264"/>
        </pc:sldMkLst>
        <pc:spChg chg="mod">
          <ac:chgData name="Usuário Convidado" userId="" providerId="Windows Live" clId="Web-{8B2BD7CF-B17D-A461-4C3B-BFBB604E6138}" dt="2025-06-11T16:12:07.707" v="89"/>
          <ac:spMkLst>
            <pc:docMk/>
            <pc:sldMk cId="0" sldId="264"/>
            <ac:spMk id="3" creationId="{00000000-0000-0000-0000-000000000000}"/>
          </ac:spMkLst>
        </pc:spChg>
        <pc:picChg chg="mod">
          <ac:chgData name="Usuário Convidado" userId="" providerId="Windows Live" clId="Web-{8B2BD7CF-B17D-A461-4C3B-BFBB604E6138}" dt="2025-06-11T16:11:28.533" v="77" actId="14100"/>
          <ac:picMkLst>
            <pc:docMk/>
            <pc:sldMk cId="0" sldId="264"/>
            <ac:picMk id="16" creationId="{6DCDA2D2-E449-178C-CBB6-12EF4C6D3450}"/>
          </ac:picMkLst>
        </pc:picChg>
      </pc:sldChg>
      <pc:sldChg chg="addSp delSp modSp">
        <pc:chgData name="Usuário Convidado" userId="" providerId="Windows Live" clId="Web-{8B2BD7CF-B17D-A461-4C3B-BFBB604E6138}" dt="2025-06-11T16:11:51.144" v="86" actId="14100"/>
        <pc:sldMkLst>
          <pc:docMk/>
          <pc:sldMk cId="619734059" sldId="268"/>
        </pc:sldMkLst>
        <pc:spChg chg="mod">
          <ac:chgData name="Usuário Convidado" userId="" providerId="Windows Live" clId="Web-{8B2BD7CF-B17D-A461-4C3B-BFBB604E6138}" dt="2025-06-11T16:11:51.144" v="86" actId="14100"/>
          <ac:spMkLst>
            <pc:docMk/>
            <pc:sldMk cId="619734059" sldId="268"/>
            <ac:spMk id="198" creationId="{E10375FF-29C0-653D-FBA0-A3E74F5AE4D6}"/>
          </ac:spMkLst>
        </pc:spChg>
        <pc:picChg chg="del">
          <ac:chgData name="Usuário Convidado" userId="" providerId="Windows Live" clId="Web-{8B2BD7CF-B17D-A461-4C3B-BFBB604E6138}" dt="2025-06-11T16:09:04.101" v="63"/>
          <ac:picMkLst>
            <pc:docMk/>
            <pc:sldMk cId="619734059" sldId="268"/>
            <ac:picMk id="2" creationId="{30A18DF0-5833-83EE-02F4-54C944D22489}"/>
          </ac:picMkLst>
        </pc:picChg>
        <pc:picChg chg="add del mod">
          <ac:chgData name="Usuário Convidado" userId="" providerId="Windows Live" clId="Web-{8B2BD7CF-B17D-A461-4C3B-BFBB604E6138}" dt="2025-06-11T16:09:08.476" v="65" actId="1076"/>
          <ac:picMkLst>
            <pc:docMk/>
            <pc:sldMk cId="619734059" sldId="268"/>
            <ac:picMk id="6" creationId="{97C39EE4-3EF8-2361-E8BD-8FB93B5862FB}"/>
          </ac:picMkLst>
        </pc:picChg>
      </pc:sldChg>
      <pc:sldChg chg="modSp">
        <pc:chgData name="Usuário Convidado" userId="" providerId="Windows Live" clId="Web-{8B2BD7CF-B17D-A461-4C3B-BFBB604E6138}" dt="2025-06-11T16:08:27.520" v="52" actId="14100"/>
        <pc:sldMkLst>
          <pc:docMk/>
          <pc:sldMk cId="572361423" sldId="270"/>
        </pc:sldMkLst>
        <pc:spChg chg="mod">
          <ac:chgData name="Usuário Convidado" userId="" providerId="Windows Live" clId="Web-{8B2BD7CF-B17D-A461-4C3B-BFBB604E6138}" dt="2025-06-11T16:08:21.035" v="40"/>
          <ac:spMkLst>
            <pc:docMk/>
            <pc:sldMk cId="572361423" sldId="270"/>
            <ac:spMk id="4" creationId="{343C0992-7165-B6A8-84FC-519D9DDF33E7}"/>
          </ac:spMkLst>
        </pc:spChg>
        <pc:spChg chg="mod">
          <ac:chgData name="Usuário Convidado" userId="" providerId="Windows Live" clId="Web-{8B2BD7CF-B17D-A461-4C3B-BFBB604E6138}" dt="2025-06-11T16:08:21.035" v="41"/>
          <ac:spMkLst>
            <pc:docMk/>
            <pc:sldMk cId="572361423" sldId="270"/>
            <ac:spMk id="6" creationId="{2E508BC5-FDC8-2B53-FF0B-D56D09A54E6F}"/>
          </ac:spMkLst>
        </pc:spChg>
        <pc:spChg chg="mod">
          <ac:chgData name="Usuário Convidado" userId="" providerId="Windows Live" clId="Web-{8B2BD7CF-B17D-A461-4C3B-BFBB604E6138}" dt="2025-06-11T16:08:21.051" v="46"/>
          <ac:spMkLst>
            <pc:docMk/>
            <pc:sldMk cId="572361423" sldId="270"/>
            <ac:spMk id="16" creationId="{BD970781-C715-00F7-B599-46B32DF184AE}"/>
          </ac:spMkLst>
        </pc:spChg>
        <pc:spChg chg="mod">
          <ac:chgData name="Usuário Convidado" userId="" providerId="Windows Live" clId="Web-{8B2BD7CF-B17D-A461-4C3B-BFBB604E6138}" dt="2025-06-11T16:08:21.035" v="42"/>
          <ac:spMkLst>
            <pc:docMk/>
            <pc:sldMk cId="572361423" sldId="270"/>
            <ac:spMk id="18" creationId="{152E3557-A3CD-C347-F86B-0FBD402C01A0}"/>
          </ac:spMkLst>
        </pc:spChg>
        <pc:spChg chg="mod">
          <ac:chgData name="Usuário Convidado" userId="" providerId="Windows Live" clId="Web-{8B2BD7CF-B17D-A461-4C3B-BFBB604E6138}" dt="2025-06-11T16:08:21.035" v="43"/>
          <ac:spMkLst>
            <pc:docMk/>
            <pc:sldMk cId="572361423" sldId="270"/>
            <ac:spMk id="21" creationId="{C8C93BBE-A6C8-4D68-A5E5-81DDF8B76C6C}"/>
          </ac:spMkLst>
        </pc:spChg>
        <pc:spChg chg="mod">
          <ac:chgData name="Usuário Convidado" userId="" providerId="Windows Live" clId="Web-{8B2BD7CF-B17D-A461-4C3B-BFBB604E6138}" dt="2025-06-11T16:08:21.051" v="44"/>
          <ac:spMkLst>
            <pc:docMk/>
            <pc:sldMk cId="572361423" sldId="270"/>
            <ac:spMk id="24" creationId="{F892F26E-84C7-B671-85AD-6CCCBB252773}"/>
          </ac:spMkLst>
        </pc:spChg>
        <pc:spChg chg="mod">
          <ac:chgData name="Usuário Convidado" userId="" providerId="Windows Live" clId="Web-{8B2BD7CF-B17D-A461-4C3B-BFBB604E6138}" dt="2025-06-11T16:08:21.051" v="45"/>
          <ac:spMkLst>
            <pc:docMk/>
            <pc:sldMk cId="572361423" sldId="270"/>
            <ac:spMk id="27" creationId="{53B3D873-AE50-4E92-6674-5858615848B7}"/>
          </ac:spMkLst>
        </pc:spChg>
        <pc:spChg chg="mod">
          <ac:chgData name="Usuário Convidado" userId="" providerId="Windows Live" clId="Web-{8B2BD7CF-B17D-A461-4C3B-BFBB604E6138}" dt="2025-06-11T16:08:21.051" v="47"/>
          <ac:spMkLst>
            <pc:docMk/>
            <pc:sldMk cId="572361423" sldId="270"/>
            <ac:spMk id="31" creationId="{6EDC404C-E7B0-322D-9429-CC696D147D1F}"/>
          </ac:spMkLst>
        </pc:spChg>
        <pc:spChg chg="mod">
          <ac:chgData name="Usuário Convidado" userId="" providerId="Windows Live" clId="Web-{8B2BD7CF-B17D-A461-4C3B-BFBB604E6138}" dt="2025-06-11T16:08:21.051" v="48"/>
          <ac:spMkLst>
            <pc:docMk/>
            <pc:sldMk cId="572361423" sldId="270"/>
            <ac:spMk id="34" creationId="{287ECB5F-0D9E-CF7A-2715-B9515161F7A7}"/>
          </ac:spMkLst>
        </pc:spChg>
        <pc:spChg chg="mod">
          <ac:chgData name="Usuário Convidado" userId="" providerId="Windows Live" clId="Web-{8B2BD7CF-B17D-A461-4C3B-BFBB604E6138}" dt="2025-06-11T16:08:21.051" v="49"/>
          <ac:spMkLst>
            <pc:docMk/>
            <pc:sldMk cId="572361423" sldId="270"/>
            <ac:spMk id="49" creationId="{7C7A0A99-A43A-9889-17BE-892A729BBE30}"/>
          </ac:spMkLst>
        </pc:spChg>
        <pc:spChg chg="mod">
          <ac:chgData name="Usuário Convidado" userId="" providerId="Windows Live" clId="Web-{8B2BD7CF-B17D-A461-4C3B-BFBB604E6138}" dt="2025-06-11T16:08:21.051" v="50"/>
          <ac:spMkLst>
            <pc:docMk/>
            <pc:sldMk cId="572361423" sldId="270"/>
            <ac:spMk id="51" creationId="{36D0C84F-50F8-41F6-EDB8-D92AD65E4951}"/>
          </ac:spMkLst>
        </pc:spChg>
        <pc:spChg chg="mod">
          <ac:chgData name="Usuário Convidado" userId="" providerId="Windows Live" clId="Web-{8B2BD7CF-B17D-A461-4C3B-BFBB604E6138}" dt="2025-06-11T16:08:21.504" v="51"/>
          <ac:spMkLst>
            <pc:docMk/>
            <pc:sldMk cId="572361423" sldId="270"/>
            <ac:spMk id="56" creationId="{AEE9D8BC-F940-B01C-02FA-C2729C4FE07E}"/>
          </ac:spMkLst>
        </pc:spChg>
        <pc:spChg chg="mod">
          <ac:chgData name="Usuário Convidado" userId="" providerId="Windows Live" clId="Web-{8B2BD7CF-B17D-A461-4C3B-BFBB604E6138}" dt="2025-06-11T16:08:21.035" v="39"/>
          <ac:spMkLst>
            <pc:docMk/>
            <pc:sldMk cId="572361423" sldId="270"/>
            <ac:spMk id="112" creationId="{90844FC4-FD2A-BA67-1FD4-384BEA86F891}"/>
          </ac:spMkLst>
        </pc:spChg>
        <pc:picChg chg="mod">
          <ac:chgData name="Usuário Convidado" userId="" providerId="Windows Live" clId="Web-{8B2BD7CF-B17D-A461-4C3B-BFBB604E6138}" dt="2025-06-11T16:08:27.520" v="52" actId="14100"/>
          <ac:picMkLst>
            <pc:docMk/>
            <pc:sldMk cId="572361423" sldId="270"/>
            <ac:picMk id="117" creationId="{DC78A5B7-0CE9-C8D1-7B65-1037A5241DE7}"/>
          </ac:picMkLst>
        </pc:picChg>
      </pc:sldChg>
      <pc:sldChg chg="addSp delSp">
        <pc:chgData name="Usuário Convidado" userId="" providerId="Windows Live" clId="Web-{8B2BD7CF-B17D-A461-4C3B-BFBB604E6138}" dt="2025-06-11T16:14:07.747" v="92"/>
        <pc:sldMkLst>
          <pc:docMk/>
          <pc:sldMk cId="3187727791" sldId="272"/>
        </pc:sldMkLst>
        <pc:picChg chg="add">
          <ac:chgData name="Usuário Convidado" userId="" providerId="Windows Live" clId="Web-{8B2BD7CF-B17D-A461-4C3B-BFBB604E6138}" dt="2025-06-11T16:14:07.747" v="92"/>
          <ac:picMkLst>
            <pc:docMk/>
            <pc:sldMk cId="3187727791" sldId="272"/>
            <ac:picMk id="30" creationId="{B5863B50-4B95-4720-66B8-B19DE4C2A549}"/>
          </ac:picMkLst>
        </pc:picChg>
        <pc:picChg chg="del">
          <ac:chgData name="Usuário Convidado" userId="" providerId="Windows Live" clId="Web-{8B2BD7CF-B17D-A461-4C3B-BFBB604E6138}" dt="2025-06-11T16:14:07.231" v="91"/>
          <ac:picMkLst>
            <pc:docMk/>
            <pc:sldMk cId="3187727791" sldId="272"/>
            <ac:picMk id="38" creationId="{B074D46B-E736-4F74-8A67-182A23275E51}"/>
          </ac:picMkLst>
        </pc:picChg>
      </pc:sldChg>
      <pc:sldChg chg="addSp delSp modSp">
        <pc:chgData name="Usuário Convidado" userId="" providerId="Windows Live" clId="Web-{8B2BD7CF-B17D-A461-4C3B-BFBB604E6138}" dt="2025-06-11T16:16:08.084" v="125" actId="1076"/>
        <pc:sldMkLst>
          <pc:docMk/>
          <pc:sldMk cId="0" sldId="278"/>
        </pc:sldMkLst>
        <pc:spChg chg="mod topLvl">
          <ac:chgData name="Usuário Convidado" userId="" providerId="Windows Live" clId="Web-{8B2BD7CF-B17D-A461-4C3B-BFBB604E6138}" dt="2025-06-11T16:15:29.378" v="119"/>
          <ac:spMkLst>
            <pc:docMk/>
            <pc:sldMk cId="0" sldId="278"/>
            <ac:spMk id="18" creationId="{00000000-0000-0000-0000-000000000000}"/>
          </ac:spMkLst>
        </pc:spChg>
        <pc:spChg chg="mod topLvl">
          <ac:chgData name="Usuário Convidado" userId="" providerId="Windows Live" clId="Web-{8B2BD7CF-B17D-A461-4C3B-BFBB604E6138}" dt="2025-06-11T16:15:29.378" v="118"/>
          <ac:spMkLst>
            <pc:docMk/>
            <pc:sldMk cId="0" sldId="278"/>
            <ac:spMk id="19" creationId="{00000000-0000-0000-0000-000000000000}"/>
          </ac:spMkLst>
        </pc:spChg>
        <pc:spChg chg="mod">
          <ac:chgData name="Usuário Convidado" userId="" providerId="Windows Live" clId="Web-{8B2BD7CF-B17D-A461-4C3B-BFBB604E6138}" dt="2025-06-11T16:15:09.720" v="105" actId="1076"/>
          <ac:spMkLst>
            <pc:docMk/>
            <pc:sldMk cId="0" sldId="278"/>
            <ac:spMk id="24" creationId="{00000000-0000-0000-0000-000000000000}"/>
          </ac:spMkLst>
        </pc:spChg>
        <pc:spChg chg="mod">
          <ac:chgData name="Usuário Convidado" userId="" providerId="Windows Live" clId="Web-{8B2BD7CF-B17D-A461-4C3B-BFBB604E6138}" dt="2025-06-11T16:15:09.767" v="106" actId="1076"/>
          <ac:spMkLst>
            <pc:docMk/>
            <pc:sldMk cId="0" sldId="278"/>
            <ac:spMk id="25" creationId="{00000000-0000-0000-0000-000000000000}"/>
          </ac:spMkLst>
        </pc:spChg>
        <pc:spChg chg="mod topLvl">
          <ac:chgData name="Usuário Convidado" userId="" providerId="Windows Live" clId="Web-{8B2BD7CF-B17D-A461-4C3B-BFBB604E6138}" dt="2025-06-11T16:15:29.378" v="117"/>
          <ac:spMkLst>
            <pc:docMk/>
            <pc:sldMk cId="0" sldId="278"/>
            <ac:spMk id="27" creationId="{00000000-0000-0000-0000-000000000000}"/>
          </ac:spMkLst>
        </pc:spChg>
        <pc:spChg chg="mod">
          <ac:chgData name="Usuário Convidado" userId="" providerId="Windows Live" clId="Web-{8B2BD7CF-B17D-A461-4C3B-BFBB604E6138}" dt="2025-06-11T16:15:09.798" v="107" actId="1076"/>
          <ac:spMkLst>
            <pc:docMk/>
            <pc:sldMk cId="0" sldId="278"/>
            <ac:spMk id="29" creationId="{00000000-0000-0000-0000-000000000000}"/>
          </ac:spMkLst>
        </pc:spChg>
        <pc:spChg chg="mod">
          <ac:chgData name="Usuário Convidado" userId="" providerId="Windows Live" clId="Web-{8B2BD7CF-B17D-A461-4C3B-BFBB604E6138}" dt="2025-06-11T16:16:08.084" v="125" actId="1076"/>
          <ac:spMkLst>
            <pc:docMk/>
            <pc:sldMk cId="0" sldId="278"/>
            <ac:spMk id="30" creationId="{90939E36-47A0-E726-9540-E2D280C3194F}"/>
          </ac:spMkLst>
        </pc:spChg>
        <pc:spChg chg="mod">
          <ac:chgData name="Usuário Convidado" userId="" providerId="Windows Live" clId="Web-{8B2BD7CF-B17D-A461-4C3B-BFBB604E6138}" dt="2025-06-11T16:15:15.439" v="109" actId="1076"/>
          <ac:spMkLst>
            <pc:docMk/>
            <pc:sldMk cId="0" sldId="278"/>
            <ac:spMk id="34" creationId="{0415E9D0-050D-6F1D-8426-B89ADE67E7AD}"/>
          </ac:spMkLst>
        </pc:spChg>
        <pc:spChg chg="mod">
          <ac:chgData name="Usuário Convidado" userId="" providerId="Windows Live" clId="Web-{8B2BD7CF-B17D-A461-4C3B-BFBB604E6138}" dt="2025-06-11T16:15:40.707" v="123" actId="1076"/>
          <ac:spMkLst>
            <pc:docMk/>
            <pc:sldMk cId="0" sldId="278"/>
            <ac:spMk id="39" creationId="{54403A62-A4BC-0A16-F418-F517E5C8C2D3}"/>
          </ac:spMkLst>
        </pc:spChg>
        <pc:grpChg chg="mod">
          <ac:chgData name="Usuário Convidado" userId="" providerId="Windows Live" clId="Web-{8B2BD7CF-B17D-A461-4C3B-BFBB604E6138}" dt="2025-06-11T16:15:15.392" v="108" actId="1076"/>
          <ac:grpSpMkLst>
            <pc:docMk/>
            <pc:sldMk cId="0" sldId="278"/>
            <ac:grpSpMk id="2" creationId="{00000000-0000-0000-0000-000000000000}"/>
          </ac:grpSpMkLst>
        </pc:grpChg>
        <pc:grpChg chg="add del">
          <ac:chgData name="Usuário Convidado" userId="" providerId="Windows Live" clId="Web-{8B2BD7CF-B17D-A461-4C3B-BFBB604E6138}" dt="2025-06-11T16:15:24.565" v="113"/>
          <ac:grpSpMkLst>
            <pc:docMk/>
            <pc:sldMk cId="0" sldId="278"/>
            <ac:grpSpMk id="8" creationId="{F746281A-20C1-577E-6DDE-DC600F6E7229}"/>
          </ac:grpSpMkLst>
        </pc:grpChg>
        <pc:grpChg chg="mod">
          <ac:chgData name="Usuário Convidado" userId="" providerId="Windows Live" clId="Web-{8B2BD7CF-B17D-A461-4C3B-BFBB604E6138}" dt="2025-06-11T16:15:40.675" v="122" actId="1076"/>
          <ac:grpSpMkLst>
            <pc:docMk/>
            <pc:sldMk cId="0" sldId="278"/>
            <ac:grpSpMk id="11" creationId="{00000000-0000-0000-0000-000000000000}"/>
          </ac:grpSpMkLst>
        </pc:grpChg>
      </pc:sldChg>
      <pc:sldChg chg="addSp delSp modSp">
        <pc:chgData name="Usuário Convidado" userId="" providerId="Windows Live" clId="Web-{8B2BD7CF-B17D-A461-4C3B-BFBB604E6138}" dt="2025-06-11T16:14:36.108" v="97" actId="1076"/>
        <pc:sldMkLst>
          <pc:docMk/>
          <pc:sldMk cId="0" sldId="280"/>
        </pc:sldMkLst>
        <pc:spChg chg="mod">
          <ac:chgData name="Usuário Convidado" userId="" providerId="Windows Live" clId="Web-{8B2BD7CF-B17D-A461-4C3B-BFBB604E6138}" dt="2025-06-11T16:14:36.108" v="97" actId="1076"/>
          <ac:spMkLst>
            <pc:docMk/>
            <pc:sldMk cId="0" sldId="280"/>
            <ac:spMk id="10" creationId="{00000000-0000-0000-0000-000000000000}"/>
          </ac:spMkLst>
        </pc:spChg>
        <pc:picChg chg="add">
          <ac:chgData name="Usuário Convidado" userId="" providerId="Windows Live" clId="Web-{8B2BD7CF-B17D-A461-4C3B-BFBB604E6138}" dt="2025-06-11T16:14:27.311" v="94"/>
          <ac:picMkLst>
            <pc:docMk/>
            <pc:sldMk cId="0" sldId="280"/>
            <ac:picMk id="9" creationId="{B23EF9DF-1A8E-0436-B050-94F5A393D11E}"/>
          </ac:picMkLst>
        </pc:picChg>
        <pc:picChg chg="del">
          <ac:chgData name="Usuário Convidado" userId="" providerId="Windows Live" clId="Web-{8B2BD7CF-B17D-A461-4C3B-BFBB604E6138}" dt="2025-06-11T16:14:26.592" v="93"/>
          <ac:picMkLst>
            <pc:docMk/>
            <pc:sldMk cId="0" sldId="280"/>
            <ac:picMk id="22" creationId="{2107A4FE-CB3D-AD35-FFAA-04BB8CE99281}"/>
          </ac:picMkLst>
        </pc:picChg>
      </pc:sldChg>
      <pc:sldChg chg="modSp">
        <pc:chgData name="Usuário Convidado" userId="" providerId="Windows Live" clId="Web-{8B2BD7CF-B17D-A461-4C3B-BFBB604E6138}" dt="2025-06-11T16:12:09.895" v="90" actId="14100"/>
        <pc:sldMkLst>
          <pc:docMk/>
          <pc:sldMk cId="3163103224" sldId="282"/>
        </pc:sldMkLst>
        <pc:spChg chg="mod">
          <ac:chgData name="Usuário Convidado" userId="" providerId="Windows Live" clId="Web-{8B2BD7CF-B17D-A461-4C3B-BFBB604E6138}" dt="2025-06-11T16:12:09.895" v="90" actId="14100"/>
          <ac:spMkLst>
            <pc:docMk/>
            <pc:sldMk cId="3163103224" sldId="282"/>
            <ac:spMk id="3" creationId="{E87A8AE7-7D72-B421-8C42-57C092C984FC}"/>
          </ac:spMkLst>
        </pc:spChg>
        <pc:spChg chg="mod">
          <ac:chgData name="Usuário Convidado" userId="" providerId="Windows Live" clId="Web-{8B2BD7CF-B17D-A461-4C3B-BFBB604E6138}" dt="2025-06-11T16:11:48.487" v="84"/>
          <ac:spMkLst>
            <pc:docMk/>
            <pc:sldMk cId="3163103224" sldId="282"/>
            <ac:spMk id="15" creationId="{AD18560B-2EFD-BA60-D2F4-8119A59C6F68}"/>
          </ac:spMkLst>
        </pc:spChg>
      </pc:sldChg>
    </pc:docChg>
  </pc:docChgLst>
  <pc:docChgLst>
    <pc:chgData name="Usuário Convidado" providerId="Windows Live" clId="Web-{AA68C69D-73DC-379F-D89D-10B3DFD9AD13}"/>
    <pc:docChg chg="modSld">
      <pc:chgData name="Usuário Convidado" userId="" providerId="Windows Live" clId="Web-{AA68C69D-73DC-379F-D89D-10B3DFD9AD13}" dt="2025-06-11T14:11:07.569" v="25" actId="14100"/>
      <pc:docMkLst>
        <pc:docMk/>
      </pc:docMkLst>
      <pc:sldChg chg="modSp">
        <pc:chgData name="Usuário Convidado" userId="" providerId="Windows Live" clId="Web-{AA68C69D-73DC-379F-D89D-10B3DFD9AD13}" dt="2025-06-11T14:09:29.019" v="3" actId="20577"/>
        <pc:sldMkLst>
          <pc:docMk/>
          <pc:sldMk cId="2741110196" sldId="257"/>
        </pc:sldMkLst>
        <pc:spChg chg="mod">
          <ac:chgData name="Usuário Convidado" userId="" providerId="Windows Live" clId="Web-{AA68C69D-73DC-379F-D89D-10B3DFD9AD13}" dt="2025-06-11T14:09:29.019" v="3" actId="20577"/>
          <ac:spMkLst>
            <pc:docMk/>
            <pc:sldMk cId="2741110196" sldId="257"/>
            <ac:spMk id="15" creationId="{3C5CCC07-8E2E-0027-7BFB-EB1BA1B4A91B}"/>
          </ac:spMkLst>
        </pc:spChg>
      </pc:sldChg>
      <pc:sldChg chg="modSp">
        <pc:chgData name="Usuário Convidado" userId="" providerId="Windows Live" clId="Web-{AA68C69D-73DC-379F-D89D-10B3DFD9AD13}" dt="2025-06-11T14:10:19.958" v="8" actId="1076"/>
        <pc:sldMkLst>
          <pc:docMk/>
          <pc:sldMk cId="572361423" sldId="270"/>
        </pc:sldMkLst>
        <pc:spChg chg="mod">
          <ac:chgData name="Usuário Convidado" userId="" providerId="Windows Live" clId="Web-{AA68C69D-73DC-379F-D89D-10B3DFD9AD13}" dt="2025-06-11T14:10:10.130" v="7" actId="1076"/>
          <ac:spMkLst>
            <pc:docMk/>
            <pc:sldMk cId="572361423" sldId="270"/>
            <ac:spMk id="7" creationId="{D9A3249C-53D5-107E-6A72-CD3E5D1C7C58}"/>
          </ac:spMkLst>
        </pc:spChg>
        <pc:spChg chg="mod">
          <ac:chgData name="Usuário Convidado" userId="" providerId="Windows Live" clId="Web-{AA68C69D-73DC-379F-D89D-10B3DFD9AD13}" dt="2025-06-11T14:10:19.958" v="8" actId="1076"/>
          <ac:spMkLst>
            <pc:docMk/>
            <pc:sldMk cId="572361423" sldId="270"/>
            <ac:spMk id="9" creationId="{8D9D5DD9-27C8-2CC8-DD6A-11E99EA69098}"/>
          </ac:spMkLst>
        </pc:spChg>
      </pc:sldChg>
      <pc:sldChg chg="modSp">
        <pc:chgData name="Usuário Convidado" userId="" providerId="Windows Live" clId="Web-{AA68C69D-73DC-379F-D89D-10B3DFD9AD13}" dt="2025-06-11T14:11:07.569" v="25" actId="14100"/>
        <pc:sldMkLst>
          <pc:docMk/>
          <pc:sldMk cId="3187727791" sldId="272"/>
        </pc:sldMkLst>
        <pc:spChg chg="mod">
          <ac:chgData name="Usuário Convidado" userId="" providerId="Windows Live" clId="Web-{AA68C69D-73DC-379F-D89D-10B3DFD9AD13}" dt="2025-06-11T14:10:54.553" v="16"/>
          <ac:spMkLst>
            <pc:docMk/>
            <pc:sldMk cId="3187727791" sldId="272"/>
            <ac:spMk id="3" creationId="{CFEB9C95-F658-48D8-853A-55523C88B74F}"/>
          </ac:spMkLst>
        </pc:spChg>
        <pc:spChg chg="mod">
          <ac:chgData name="Usuário Convidado" userId="" providerId="Windows Live" clId="Web-{AA68C69D-73DC-379F-D89D-10B3DFD9AD13}" dt="2025-06-11T14:10:55.381" v="18" actId="20577"/>
          <ac:spMkLst>
            <pc:docMk/>
            <pc:sldMk cId="3187727791" sldId="272"/>
            <ac:spMk id="9" creationId="{687081BE-0F90-5A0D-D5B3-6DD1B4FD612A}"/>
          </ac:spMkLst>
        </pc:spChg>
        <pc:spChg chg="mod">
          <ac:chgData name="Usuário Convidado" userId="" providerId="Windows Live" clId="Web-{AA68C69D-73DC-379F-D89D-10B3DFD9AD13}" dt="2025-06-11T14:11:07.569" v="25" actId="14100"/>
          <ac:spMkLst>
            <pc:docMk/>
            <pc:sldMk cId="3187727791" sldId="272"/>
            <ac:spMk id="10" creationId="{AB150E28-D6DF-6810-8839-707A4DA4D366}"/>
          </ac:spMkLst>
        </pc:spChg>
      </pc:sldChg>
      <pc:sldChg chg="modSp">
        <pc:chgData name="Usuário Convidado" userId="" providerId="Windows Live" clId="Web-{AA68C69D-73DC-379F-D89D-10B3DFD9AD13}" dt="2025-06-11T14:10:50.100" v="15" actId="20577"/>
        <pc:sldMkLst>
          <pc:docMk/>
          <pc:sldMk cId="1545217862" sldId="273"/>
        </pc:sldMkLst>
        <pc:spChg chg="mod">
          <ac:chgData name="Usuário Convidado" userId="" providerId="Windows Live" clId="Web-{AA68C69D-73DC-379F-D89D-10B3DFD9AD13}" dt="2025-06-11T14:10:50.100" v="15" actId="20577"/>
          <ac:spMkLst>
            <pc:docMk/>
            <pc:sldMk cId="1545217862" sldId="273"/>
            <ac:spMk id="15" creationId="{5A8FE05F-C988-21BC-A7BE-85B00C5C07CF}"/>
          </ac:spMkLst>
        </pc:spChg>
        <pc:spChg chg="mod">
          <ac:chgData name="Usuário Convidado" userId="" providerId="Windows Live" clId="Web-{AA68C69D-73DC-379F-D89D-10B3DFD9AD13}" dt="2025-06-11T14:10:43.568" v="13" actId="14100"/>
          <ac:spMkLst>
            <pc:docMk/>
            <pc:sldMk cId="1545217862" sldId="273"/>
            <ac:spMk id="16" creationId="{09831247-E5C5-9895-B184-646F6581C9AC}"/>
          </ac:spMkLst>
        </pc:spChg>
      </pc:sldChg>
    </pc:docChg>
  </pc:docChgLst>
  <pc:docChgLst>
    <pc:chgData name="Usuário Convidado" providerId="Windows Live" clId="Web-{CDD1BEE9-EEEC-488D-2E96-7DA169489B6A}"/>
    <pc:docChg chg="mod addSld delSld modSld modMainMaster setSldSz">
      <pc:chgData name="Usuário Convidado" userId="" providerId="Windows Live" clId="Web-{CDD1BEE9-EEEC-488D-2E96-7DA169489B6A}" dt="2025-06-11T12:13:18.837" v="1134" actId="1076"/>
      <pc:docMkLst>
        <pc:docMk/>
      </pc:docMkLst>
      <pc:sldChg chg="delSp modSp">
        <pc:chgData name="Usuário Convidado" userId="" providerId="Windows Live" clId="Web-{CDD1BEE9-EEEC-488D-2E96-7DA169489B6A}" dt="2025-06-11T11:37:54.773" v="475"/>
        <pc:sldMkLst>
          <pc:docMk/>
          <pc:sldMk cId="2741110196" sldId="257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41110196" sldId="257"/>
            <ac:spMk id="4" creationId="{FB4A1350-358D-D33A-7453-F26888AE986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41110196" sldId="257"/>
            <ac:spMk id="5" creationId="{9A6F431E-244B-90FF-00F8-2F3F281118E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41110196" sldId="257"/>
            <ac:spMk id="7" creationId="{71318FF3-8059-EFD4-D469-30A999B6730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41110196" sldId="257"/>
            <ac:spMk id="9" creationId="{1857C88D-9448-EE6A-9DAD-26907215541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41110196" sldId="257"/>
            <ac:spMk id="10" creationId="{5E6E52F4-914A-F432-2D32-82C5E9CF57B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41110196" sldId="257"/>
            <ac:spMk id="13" creationId="{57618900-A70A-005C-164B-AA51F3236BE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41110196" sldId="257"/>
            <ac:spMk id="14" creationId="{90242A74-608F-F7AA-18F7-0317F26E8E6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41110196" sldId="257"/>
            <ac:spMk id="15" creationId="{3C5CCC07-8E2E-0027-7BFB-EB1BA1B4A91B}"/>
          </ac:spMkLst>
        </pc:spChg>
        <pc:spChg chg="del mod">
          <ac:chgData name="Usuário Convidado" userId="" providerId="Windows Live" clId="Web-{CDD1BEE9-EEEC-488D-2E96-7DA169489B6A}" dt="2025-06-11T11:28:35.174" v="445"/>
          <ac:spMkLst>
            <pc:docMk/>
            <pc:sldMk cId="2741110196" sldId="257"/>
            <ac:spMk id="17" creationId="{C72AC1F2-3D88-42BA-D98C-50023622B2A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41110196" sldId="257"/>
            <ac:spMk id="19" creationId="{3211A8D2-2B7B-1C00-530E-39725D2C858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41110196" sldId="257"/>
            <ac:spMk id="21" creationId="{803F97CB-D097-AD58-B517-3552A8EBB937}"/>
          </ac:spMkLst>
        </pc:sp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0" sldId="264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4"/>
            <ac:spMk id="2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4"/>
            <ac:spMk id="3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4"/>
            <ac:spMk id="10" creationId="{2D72F4A6-445F-C841-BECE-968066CBB28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4"/>
            <ac:spMk id="11" creationId="{A2934353-BFBF-3BD5-E9D5-52DA855BF6C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4"/>
            <ac:spMk id="14" creationId="{91E527E5-DD49-5AA4-26DC-37C1A7C07B2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4"/>
            <ac:spMk id="15" creationId="{FDEC8551-C67F-7CD6-4DA2-C2467EF13F12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0" sldId="264"/>
            <ac:grpSpMk id="9" creationId="{C7DF603D-96F8-C33C-6256-D8187DF409B4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0" sldId="264"/>
            <ac:picMk id="16" creationId="{6DCDA2D2-E449-178C-CBB6-12EF4C6D3450}"/>
          </ac:picMkLst>
        </pc:picChg>
      </pc:sldChg>
      <pc:sldChg chg="modSp">
        <pc:chgData name="Usuário Convidado" userId="" providerId="Windows Live" clId="Web-{CDD1BEE9-EEEC-488D-2E96-7DA169489B6A}" dt="2025-06-11T11:47:35.264" v="562" actId="1076"/>
        <pc:sldMkLst>
          <pc:docMk/>
          <pc:sldMk cId="0" sldId="265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5"/>
            <ac:spMk id="3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5"/>
            <ac:spMk id="6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5"/>
            <ac:spMk id="7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5"/>
            <ac:spMk id="15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5"/>
            <ac:spMk id="16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5"/>
            <ac:spMk id="19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7:35.201" v="556" actId="1076"/>
          <ac:spMkLst>
            <pc:docMk/>
            <pc:sldMk cId="0" sldId="265"/>
            <ac:spMk id="22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7:35.201" v="557" actId="1076"/>
          <ac:spMkLst>
            <pc:docMk/>
            <pc:sldMk cId="0" sldId="265"/>
            <ac:spMk id="23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7:35.217" v="558" actId="1076"/>
          <ac:spMkLst>
            <pc:docMk/>
            <pc:sldMk cId="0" sldId="265"/>
            <ac:spMk id="24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7:35.217" v="559" actId="1076"/>
          <ac:spMkLst>
            <pc:docMk/>
            <pc:sldMk cId="0" sldId="265"/>
            <ac:spMk id="25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7:35.233" v="560" actId="1076"/>
          <ac:spMkLst>
            <pc:docMk/>
            <pc:sldMk cId="0" sldId="265"/>
            <ac:spMk id="26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7:35.248" v="561" actId="1076"/>
          <ac:spMkLst>
            <pc:docMk/>
            <pc:sldMk cId="0" sldId="265"/>
            <ac:spMk id="27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7:35.264" v="562" actId="1076"/>
          <ac:spMkLst>
            <pc:docMk/>
            <pc:sldMk cId="0" sldId="265"/>
            <ac:spMk id="28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65"/>
            <ac:spMk id="29" creationId="{C759685E-031E-8789-68FE-A0A0A871D5D8}"/>
          </ac:spMkLst>
        </pc:spChg>
        <pc:spChg chg="mod">
          <ac:chgData name="Usuário Convidado" userId="" providerId="Windows Live" clId="Web-{CDD1BEE9-EEEC-488D-2E96-7DA169489B6A}" dt="2025-06-11T11:26:37.295" v="435" actId="20577"/>
          <ac:spMkLst>
            <pc:docMk/>
            <pc:sldMk cId="0" sldId="265"/>
            <ac:spMk id="46" creationId="{8E35C9F0-5B28-BBB1-3D0D-A89F626B1396}"/>
          </ac:spMkLst>
        </pc:sp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3144858494" sldId="267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44858494" sldId="267"/>
            <ac:spMk id="2" creationId="{7B648AFF-A998-9F49-B2FA-4EE012756527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44858494" sldId="267"/>
            <ac:spMk id="4" creationId="{8C41F5DF-672F-EE09-B078-A1942D3CB1C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44858494" sldId="267"/>
            <ac:spMk id="15" creationId="{F2097744-17CA-E5AF-DDA4-60DEA843951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44858494" sldId="267"/>
            <ac:spMk id="17" creationId="{4BE228BB-0106-424B-DC48-8D24931A576D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144858494" sldId="267"/>
            <ac:picMk id="16" creationId="{97621B34-6BF6-9279-DA5F-A0D757BE2AFA}"/>
          </ac:picMkLst>
        </pc:picChg>
      </pc:sldChg>
      <pc:sldChg chg="modSp">
        <pc:chgData name="Usuário Convidado" userId="" providerId="Windows Live" clId="Web-{CDD1BEE9-EEEC-488D-2E96-7DA169489B6A}" dt="2025-06-11T11:49:54.378" v="593" actId="1076"/>
        <pc:sldMkLst>
          <pc:docMk/>
          <pc:sldMk cId="619734059" sldId="268"/>
        </pc:sldMkLst>
        <pc:spChg chg="mod">
          <ac:chgData name="Usuário Convidado" userId="" providerId="Windows Live" clId="Web-{CDD1BEE9-EEEC-488D-2E96-7DA169489B6A}" dt="2025-06-11T11:27:49.844" v="442" actId="20577"/>
          <ac:spMkLst>
            <pc:docMk/>
            <pc:sldMk cId="619734059" sldId="268"/>
            <ac:spMk id="3" creationId="{EB0417BD-CC87-7EAD-8D34-CCF31D7B9C7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619734059" sldId="268"/>
            <ac:spMk id="4" creationId="{7A48B1D2-9467-4D46-7BDD-508D0356AB19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619734059" sldId="268"/>
            <ac:spMk id="46" creationId="{460ABF32-1934-ECE1-76E9-5D8C8A673E8A}"/>
          </ac:spMkLst>
        </pc:spChg>
        <pc:spChg chg="mod">
          <ac:chgData name="Usuário Convidado" userId="" providerId="Windows Live" clId="Web-{CDD1BEE9-EEEC-488D-2E96-7DA169489B6A}" dt="2025-06-11T11:49:54.347" v="591" actId="1076"/>
          <ac:spMkLst>
            <pc:docMk/>
            <pc:sldMk cId="619734059" sldId="268"/>
            <ac:spMk id="47" creationId="{4071B5D6-BB93-6AA6-2820-6B628C8ADBA3}"/>
          </ac:spMkLst>
        </pc:spChg>
        <pc:spChg chg="mod">
          <ac:chgData name="Usuário Convidado" userId="" providerId="Windows Live" clId="Web-{CDD1BEE9-EEEC-488D-2E96-7DA169489B6A}" dt="2025-06-11T11:49:54.363" v="592" actId="1076"/>
          <ac:spMkLst>
            <pc:docMk/>
            <pc:sldMk cId="619734059" sldId="268"/>
            <ac:spMk id="48" creationId="{96001A38-2943-BB44-F6D1-10D586194C7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619734059" sldId="268"/>
            <ac:spMk id="70" creationId="{B24F98F7-1082-7815-9B34-659148F58E18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619734059" sldId="268"/>
            <ac:spMk id="130" creationId="{73693137-E276-5E02-D004-03857EFD393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619734059" sldId="268"/>
            <ac:spMk id="133" creationId="{94AAFEB2-9AAF-8B88-9271-3118C9754307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619734059" sldId="268"/>
            <ac:spMk id="146" creationId="{314C5870-893B-25A3-BB40-BC7348C695F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619734059" sldId="268"/>
            <ac:spMk id="148" creationId="{77308787-6F12-A687-C88F-2EA9918EEC44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619734059" sldId="268"/>
            <ac:spMk id="159" creationId="{FB860093-0960-0DA1-5D71-DF3D8C5AAA8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619734059" sldId="268"/>
            <ac:spMk id="160" creationId="{A3430DE1-1E29-F989-5BA2-E5B36648550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619734059" sldId="268"/>
            <ac:spMk id="171" creationId="{2B7E25D7-FB95-6994-4D57-513C94CF45DE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619734059" sldId="268"/>
            <ac:spMk id="174" creationId="{BFF8D8D1-2597-CAAD-EDD9-55219E9B010B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619734059" sldId="268"/>
            <ac:spMk id="175" creationId="{DA45FACD-9AF7-2566-5A7A-C5FD1C870CF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619734059" sldId="268"/>
            <ac:spMk id="195" creationId="{0CE76562-0505-EA12-4646-DFD4B57C765D}"/>
          </ac:spMkLst>
        </pc:spChg>
        <pc:spChg chg="mod">
          <ac:chgData name="Usuário Convidado" userId="" providerId="Windows Live" clId="Web-{CDD1BEE9-EEEC-488D-2E96-7DA169489B6A}" dt="2025-06-11T11:49:54.378" v="593" actId="1076"/>
          <ac:spMkLst>
            <pc:docMk/>
            <pc:sldMk cId="619734059" sldId="268"/>
            <ac:spMk id="198" creationId="{E10375FF-29C0-653D-FBA0-A3E74F5AE4D6}"/>
          </ac:spMkLst>
        </pc:spChg>
      </pc:sldChg>
      <pc:sldChg chg="modSp">
        <pc:chgData name="Usuário Convidado" userId="" providerId="Windows Live" clId="Web-{CDD1BEE9-EEEC-488D-2E96-7DA169489B6A}" dt="2025-06-11T11:56:44.284" v="933" actId="1076"/>
        <pc:sldMkLst>
          <pc:docMk/>
          <pc:sldMk cId="572361423" sldId="270"/>
        </pc:sldMkLst>
        <pc:spChg chg="mod ord">
          <ac:chgData name="Usuário Convidado" userId="" providerId="Windows Live" clId="Web-{CDD1BEE9-EEEC-488D-2E96-7DA169489B6A}" dt="2025-06-11T11:56:00.064" v="920" actId="1076"/>
          <ac:spMkLst>
            <pc:docMk/>
            <pc:sldMk cId="572361423" sldId="270"/>
            <ac:spMk id="3" creationId="{AB93CDA0-C568-5466-B508-63CBDA724A6A}"/>
          </ac:spMkLst>
        </pc:spChg>
        <pc:spChg chg="mod">
          <ac:chgData name="Usuário Convidado" userId="" providerId="Windows Live" clId="Web-{CDD1BEE9-EEEC-488D-2E96-7DA169489B6A}" dt="2025-06-11T11:56:33.925" v="927" actId="1076"/>
          <ac:spMkLst>
            <pc:docMk/>
            <pc:sldMk cId="572361423" sldId="270"/>
            <ac:spMk id="4" creationId="{343C0992-7165-B6A8-84FC-519D9DDF33E7}"/>
          </ac:spMkLst>
        </pc:spChg>
        <pc:spChg chg="mod ord">
          <ac:chgData name="Usuário Convidado" userId="" providerId="Windows Live" clId="Web-{CDD1BEE9-EEEC-488D-2E96-7DA169489B6A}" dt="2025-06-11T11:56:06.314" v="921" actId="1076"/>
          <ac:spMkLst>
            <pc:docMk/>
            <pc:sldMk cId="572361423" sldId="270"/>
            <ac:spMk id="5" creationId="{782CD526-0FD3-7368-671E-4F07D610D534}"/>
          </ac:spMkLst>
        </pc:spChg>
        <pc:spChg chg="mod">
          <ac:chgData name="Usuário Convidado" userId="" providerId="Windows Live" clId="Web-{CDD1BEE9-EEEC-488D-2E96-7DA169489B6A}" dt="2025-06-11T11:56:33.956" v="928" actId="1076"/>
          <ac:spMkLst>
            <pc:docMk/>
            <pc:sldMk cId="572361423" sldId="270"/>
            <ac:spMk id="6" creationId="{2E508BC5-FDC8-2B53-FF0B-D56D09A54E6F}"/>
          </ac:spMkLst>
        </pc:spChg>
        <pc:spChg chg="mod ord">
          <ac:chgData name="Usuário Convidado" userId="" providerId="Windows Live" clId="Web-{CDD1BEE9-EEEC-488D-2E96-7DA169489B6A}" dt="2025-06-11T11:54:39.233" v="897" actId="1076"/>
          <ac:spMkLst>
            <pc:docMk/>
            <pc:sldMk cId="572361423" sldId="270"/>
            <ac:spMk id="7" creationId="{D9A3249C-53D5-107E-6A72-CD3E5D1C7C58}"/>
          </ac:spMkLst>
        </pc:spChg>
        <pc:spChg chg="mod ord">
          <ac:chgData name="Usuário Convidado" userId="" providerId="Windows Live" clId="Web-{CDD1BEE9-EEEC-488D-2E96-7DA169489B6A}" dt="2025-06-11T11:56:44.284" v="933" actId="1076"/>
          <ac:spMkLst>
            <pc:docMk/>
            <pc:sldMk cId="572361423" sldId="270"/>
            <ac:spMk id="9" creationId="{8D9D5DD9-27C8-2CC8-DD6A-11E99EA69098}"/>
          </ac:spMkLst>
        </pc:spChg>
        <pc:spChg chg="mod ord">
          <ac:chgData name="Usuário Convidado" userId="" providerId="Windows Live" clId="Web-{CDD1BEE9-EEEC-488D-2E96-7DA169489B6A}" dt="2025-06-11T11:54:55.515" v="900" actId="1076"/>
          <ac:spMkLst>
            <pc:docMk/>
            <pc:sldMk cId="572361423" sldId="270"/>
            <ac:spMk id="10" creationId="{7FFF37AA-2CE9-B6EA-32A1-C93F49039634}"/>
          </ac:spMkLst>
        </pc:spChg>
        <pc:spChg chg="mod ord">
          <ac:chgData name="Usuário Convidado" userId="" providerId="Windows Live" clId="Web-{CDD1BEE9-EEEC-488D-2E96-7DA169489B6A}" dt="2025-06-11T11:50:39.193" v="657"/>
          <ac:spMkLst>
            <pc:docMk/>
            <pc:sldMk cId="572361423" sldId="270"/>
            <ac:spMk id="11" creationId="{82171EAA-C210-D82D-2076-49BBAD9C8761}"/>
          </ac:spMkLst>
        </pc:spChg>
        <pc:spChg chg="mod ord">
          <ac:chgData name="Usuário Convidado" userId="" providerId="Windows Live" clId="Web-{CDD1BEE9-EEEC-488D-2E96-7DA169489B6A}" dt="2025-06-11T11:55:38.407" v="918" actId="1076"/>
          <ac:spMkLst>
            <pc:docMk/>
            <pc:sldMk cId="572361423" sldId="270"/>
            <ac:spMk id="15" creationId="{7BC6F17C-8F33-BD84-D8C1-74D96469C692}"/>
          </ac:spMkLst>
        </pc:spChg>
        <pc:spChg chg="mod">
          <ac:chgData name="Usuário Convidado" userId="" providerId="Windows Live" clId="Web-{CDD1BEE9-EEEC-488D-2E96-7DA169489B6A}" dt="2025-06-11T11:52:17.603" v="865" actId="1076"/>
          <ac:spMkLst>
            <pc:docMk/>
            <pc:sldMk cId="572361423" sldId="270"/>
            <ac:spMk id="16" creationId="{BD970781-C715-00F7-B599-46B32DF184AE}"/>
          </ac:spMkLst>
        </pc:spChg>
        <pc:spChg chg="mod ord">
          <ac:chgData name="Usuário Convidado" userId="" providerId="Windows Live" clId="Web-{CDD1BEE9-EEEC-488D-2E96-7DA169489B6A}" dt="2025-06-11T11:56:09.877" v="922" actId="1076"/>
          <ac:spMkLst>
            <pc:docMk/>
            <pc:sldMk cId="572361423" sldId="270"/>
            <ac:spMk id="17" creationId="{F6622830-2AE6-CEB4-D535-C6E02A00431B}"/>
          </ac:spMkLst>
        </pc:spChg>
        <pc:spChg chg="mod">
          <ac:chgData name="Usuário Convidado" userId="" providerId="Windows Live" clId="Web-{CDD1BEE9-EEEC-488D-2E96-7DA169489B6A}" dt="2025-06-11T11:56:33.987" v="929" actId="1076"/>
          <ac:spMkLst>
            <pc:docMk/>
            <pc:sldMk cId="572361423" sldId="270"/>
            <ac:spMk id="18" creationId="{152E3557-A3CD-C347-F86B-0FBD402C01A0}"/>
          </ac:spMkLst>
        </pc:spChg>
        <pc:spChg chg="mod ord">
          <ac:chgData name="Usuário Convidado" userId="" providerId="Windows Live" clId="Web-{CDD1BEE9-EEEC-488D-2E96-7DA169489B6A}" dt="2025-06-11T11:54:55.530" v="901" actId="1076"/>
          <ac:spMkLst>
            <pc:docMk/>
            <pc:sldMk cId="572361423" sldId="270"/>
            <ac:spMk id="19" creationId="{4C853D65-E94F-C621-593A-00916C5E893A}"/>
          </ac:spMkLst>
        </pc:spChg>
        <pc:spChg chg="mod ord">
          <ac:chgData name="Usuário Convidado" userId="" providerId="Windows Live" clId="Web-{CDD1BEE9-EEEC-488D-2E96-7DA169489B6A}" dt="2025-06-11T11:56:18.424" v="923" actId="1076"/>
          <ac:spMkLst>
            <pc:docMk/>
            <pc:sldMk cId="572361423" sldId="270"/>
            <ac:spMk id="20" creationId="{E4469065-10B0-75C6-7567-C377B70D6BEC}"/>
          </ac:spMkLst>
        </pc:spChg>
        <pc:spChg chg="mod">
          <ac:chgData name="Usuário Convidado" userId="" providerId="Windows Live" clId="Web-{CDD1BEE9-EEEC-488D-2E96-7DA169489B6A}" dt="2025-06-11T11:56:34.003" v="930" actId="1076"/>
          <ac:spMkLst>
            <pc:docMk/>
            <pc:sldMk cId="572361423" sldId="270"/>
            <ac:spMk id="21" creationId="{C8C93BBE-A6C8-4D68-A5E5-81DDF8B76C6C}"/>
          </ac:spMkLst>
        </pc:spChg>
        <pc:spChg chg="mod">
          <ac:chgData name="Usuário Convidado" userId="" providerId="Windows Live" clId="Web-{CDD1BEE9-EEEC-488D-2E96-7DA169489B6A}" dt="2025-06-11T11:54:55.640" v="906" actId="1076"/>
          <ac:spMkLst>
            <pc:docMk/>
            <pc:sldMk cId="572361423" sldId="270"/>
            <ac:spMk id="22" creationId="{14E81322-6E35-5C15-82E5-DA9C52D51AEC}"/>
          </ac:spMkLst>
        </pc:spChg>
        <pc:spChg chg="mod ord">
          <ac:chgData name="Usuário Convidado" userId="" providerId="Windows Live" clId="Web-{CDD1BEE9-EEEC-488D-2E96-7DA169489B6A}" dt="2025-06-11T11:56:21.596" v="924" actId="1076"/>
          <ac:spMkLst>
            <pc:docMk/>
            <pc:sldMk cId="572361423" sldId="270"/>
            <ac:spMk id="23" creationId="{538F12F4-C4DF-CB8E-AE43-52A3B996C60F}"/>
          </ac:spMkLst>
        </pc:spChg>
        <pc:spChg chg="mod">
          <ac:chgData name="Usuário Convidado" userId="" providerId="Windows Live" clId="Web-{CDD1BEE9-EEEC-488D-2E96-7DA169489B6A}" dt="2025-06-11T11:56:34.034" v="931" actId="1076"/>
          <ac:spMkLst>
            <pc:docMk/>
            <pc:sldMk cId="572361423" sldId="270"/>
            <ac:spMk id="24" creationId="{F892F26E-84C7-B671-85AD-6CCCBB252773}"/>
          </ac:spMkLst>
        </pc:spChg>
        <pc:spChg chg="mod">
          <ac:chgData name="Usuário Convidado" userId="" providerId="Windows Live" clId="Web-{CDD1BEE9-EEEC-488D-2E96-7DA169489B6A}" dt="2025-06-11T11:54:55.671" v="908" actId="1076"/>
          <ac:spMkLst>
            <pc:docMk/>
            <pc:sldMk cId="572361423" sldId="270"/>
            <ac:spMk id="25" creationId="{FF5A5FD4-0961-AEBD-82AA-A75CCC608AAD}"/>
          </ac:spMkLst>
        </pc:spChg>
        <pc:spChg chg="mod ord">
          <ac:chgData name="Usuário Convidado" userId="" providerId="Windows Live" clId="Web-{CDD1BEE9-EEEC-488D-2E96-7DA169489B6A}" dt="2025-06-11T11:56:26.315" v="925" actId="1076"/>
          <ac:spMkLst>
            <pc:docMk/>
            <pc:sldMk cId="572361423" sldId="270"/>
            <ac:spMk id="26" creationId="{C48B2E58-5559-2D30-8BDF-F10504B6CA5E}"/>
          </ac:spMkLst>
        </pc:spChg>
        <pc:spChg chg="mod">
          <ac:chgData name="Usuário Convidado" userId="" providerId="Windows Live" clId="Web-{CDD1BEE9-EEEC-488D-2E96-7DA169489B6A}" dt="2025-06-11T11:56:34.065" v="932" actId="1076"/>
          <ac:spMkLst>
            <pc:docMk/>
            <pc:sldMk cId="572361423" sldId="270"/>
            <ac:spMk id="27" creationId="{53B3D873-AE50-4E92-6674-5858615848B7}"/>
          </ac:spMkLst>
        </pc:spChg>
        <pc:spChg chg="mod">
          <ac:chgData name="Usuário Convidado" userId="" providerId="Windows Live" clId="Web-{CDD1BEE9-EEEC-488D-2E96-7DA169489B6A}" dt="2025-06-11T11:54:55.718" v="910" actId="1076"/>
          <ac:spMkLst>
            <pc:docMk/>
            <pc:sldMk cId="572361423" sldId="270"/>
            <ac:spMk id="28" creationId="{55BE3FC9-F6A8-8F7F-6CDE-D519134EF4B6}"/>
          </ac:spMkLst>
        </pc:spChg>
        <pc:spChg chg="mod ord">
          <ac:chgData name="Usuário Convidado" userId="" providerId="Windows Live" clId="Web-{CDD1BEE9-EEEC-488D-2E96-7DA169489B6A}" dt="2025-06-11T11:55:33.860" v="917" actId="1076"/>
          <ac:spMkLst>
            <pc:docMk/>
            <pc:sldMk cId="572361423" sldId="270"/>
            <ac:spMk id="29" creationId="{FAE23872-2567-E1AA-D0B6-9D27BDC29BEC}"/>
          </ac:spMkLst>
        </pc:spChg>
        <pc:spChg chg="mod ord">
          <ac:chgData name="Usuário Convidado" userId="" providerId="Windows Live" clId="Web-{CDD1BEE9-EEEC-488D-2E96-7DA169489B6A}" dt="2025-06-11T11:52:34.166" v="875" actId="1076"/>
          <ac:spMkLst>
            <pc:docMk/>
            <pc:sldMk cId="572361423" sldId="270"/>
            <ac:spMk id="30" creationId="{CDBF5FEC-537A-4A33-BF44-7A5404CA4C98}"/>
          </ac:spMkLst>
        </pc:spChg>
        <pc:spChg chg="mod">
          <ac:chgData name="Usuário Convidado" userId="" providerId="Windows Live" clId="Web-{CDD1BEE9-EEEC-488D-2E96-7DA169489B6A}" dt="2025-06-11T11:52:17.634" v="866" actId="1076"/>
          <ac:spMkLst>
            <pc:docMk/>
            <pc:sldMk cId="572361423" sldId="270"/>
            <ac:spMk id="31" creationId="{6EDC404C-E7B0-322D-9429-CC696D147D1F}"/>
          </ac:spMkLst>
        </pc:spChg>
        <pc:spChg chg="mod ord">
          <ac:chgData name="Usuário Convidado" userId="" providerId="Windows Live" clId="Web-{CDD1BEE9-EEEC-488D-2E96-7DA169489B6A}" dt="2025-06-11T11:52:30.791" v="874" actId="1076"/>
          <ac:spMkLst>
            <pc:docMk/>
            <pc:sldMk cId="572361423" sldId="270"/>
            <ac:spMk id="33" creationId="{A67A1E26-6E76-FAF9-57DA-2F3945E9D3E0}"/>
          </ac:spMkLst>
        </pc:spChg>
        <pc:spChg chg="mod">
          <ac:chgData name="Usuário Convidado" userId="" providerId="Windows Live" clId="Web-{CDD1BEE9-EEEC-488D-2E96-7DA169489B6A}" dt="2025-06-11T11:52:17.649" v="867" actId="1076"/>
          <ac:spMkLst>
            <pc:docMk/>
            <pc:sldMk cId="572361423" sldId="270"/>
            <ac:spMk id="34" creationId="{287ECB5F-0D9E-CF7A-2715-B9515161F7A7}"/>
          </ac:spMkLst>
        </pc:spChg>
        <pc:spChg chg="ord">
          <ac:chgData name="Usuário Convidado" userId="" providerId="Windows Live" clId="Web-{CDD1BEE9-EEEC-488D-2E96-7DA169489B6A}" dt="2025-06-11T11:52:49.776" v="876"/>
          <ac:spMkLst>
            <pc:docMk/>
            <pc:sldMk cId="572361423" sldId="270"/>
            <ac:spMk id="42" creationId="{D8E85311-A8EA-FE26-FD0E-6B43F29767AA}"/>
          </ac:spMkLst>
        </pc:spChg>
        <pc:spChg chg="mod ord">
          <ac:chgData name="Usuário Convidado" userId="" providerId="Windows Live" clId="Web-{CDD1BEE9-EEEC-488D-2E96-7DA169489B6A}" dt="2025-06-11T11:52:17.259" v="850" actId="1076"/>
          <ac:spMkLst>
            <pc:docMk/>
            <pc:sldMk cId="572361423" sldId="270"/>
            <ac:spMk id="46" creationId="{F7002971-FE3A-028A-832F-A6D3D7E1EF41}"/>
          </ac:spMkLst>
        </pc:spChg>
        <pc:spChg chg="mod ord">
          <ac:chgData name="Usuário Convidado" userId="" providerId="Windows Live" clId="Web-{CDD1BEE9-EEEC-488D-2E96-7DA169489B6A}" dt="2025-06-11T11:52:17.290" v="851" actId="1076"/>
          <ac:spMkLst>
            <pc:docMk/>
            <pc:sldMk cId="572361423" sldId="270"/>
            <ac:spMk id="47" creationId="{B2603E35-CD9C-670B-3504-2626AEAE8584}"/>
          </ac:spMkLst>
        </pc:spChg>
        <pc:spChg chg="mod ord">
          <ac:chgData name="Usuário Convidado" userId="" providerId="Windows Live" clId="Web-{CDD1BEE9-EEEC-488D-2E96-7DA169489B6A}" dt="2025-06-11T11:52:26.400" v="873" actId="1076"/>
          <ac:spMkLst>
            <pc:docMk/>
            <pc:sldMk cId="572361423" sldId="270"/>
            <ac:spMk id="48" creationId="{09A3FC10-D5D4-EAC5-6919-453F48091016}"/>
          </ac:spMkLst>
        </pc:spChg>
        <pc:spChg chg="mod">
          <ac:chgData name="Usuário Convidado" userId="" providerId="Windows Live" clId="Web-{CDD1BEE9-EEEC-488D-2E96-7DA169489B6A}" dt="2025-06-11T11:52:17.681" v="868" actId="1076"/>
          <ac:spMkLst>
            <pc:docMk/>
            <pc:sldMk cId="572361423" sldId="270"/>
            <ac:spMk id="49" creationId="{7C7A0A99-A43A-9889-17BE-892A729BBE30}"/>
          </ac:spMkLst>
        </pc:spChg>
        <pc:spChg chg="mod ord">
          <ac:chgData name="Usuário Convidado" userId="" providerId="Windows Live" clId="Web-{CDD1BEE9-EEEC-488D-2E96-7DA169489B6A}" dt="2025-06-11T11:52:23.540" v="872" actId="1076"/>
          <ac:spMkLst>
            <pc:docMk/>
            <pc:sldMk cId="572361423" sldId="270"/>
            <ac:spMk id="50" creationId="{B2A8EC4F-C326-74B2-EEB9-0AEC4CEFE684}"/>
          </ac:spMkLst>
        </pc:spChg>
        <pc:spChg chg="mod">
          <ac:chgData name="Usuário Convidado" userId="" providerId="Windows Live" clId="Web-{CDD1BEE9-EEEC-488D-2E96-7DA169489B6A}" dt="2025-06-11T11:52:17.696" v="869" actId="1076"/>
          <ac:spMkLst>
            <pc:docMk/>
            <pc:sldMk cId="572361423" sldId="270"/>
            <ac:spMk id="51" creationId="{36D0C84F-50F8-41F6-EDB8-D92AD65E4951}"/>
          </ac:spMkLst>
        </pc:spChg>
        <pc:spChg chg="mod ord">
          <ac:chgData name="Usuário Convidado" userId="" providerId="Windows Live" clId="Web-{CDD1BEE9-EEEC-488D-2E96-7DA169489B6A}" dt="2025-06-11T11:52:17.368" v="855" actId="1076"/>
          <ac:spMkLst>
            <pc:docMk/>
            <pc:sldMk cId="572361423" sldId="270"/>
            <ac:spMk id="52" creationId="{A3F56832-A593-4018-86D7-3C06E4BCF445}"/>
          </ac:spMkLst>
        </pc:spChg>
        <pc:spChg chg="mod ord">
          <ac:chgData name="Usuário Convidado" userId="" providerId="Windows Live" clId="Web-{CDD1BEE9-EEEC-488D-2E96-7DA169489B6A}" dt="2025-06-11T11:52:17.399" v="856" actId="1076"/>
          <ac:spMkLst>
            <pc:docMk/>
            <pc:sldMk cId="572361423" sldId="270"/>
            <ac:spMk id="53" creationId="{DAF9F755-EBD0-ED4E-4D81-2E281B591738}"/>
          </ac:spMkLst>
        </pc:spChg>
        <pc:spChg chg="mod ord">
          <ac:chgData name="Usuário Convidado" userId="" providerId="Windows Live" clId="Web-{CDD1BEE9-EEEC-488D-2E96-7DA169489B6A}" dt="2025-06-11T11:52:21.446" v="871" actId="1076"/>
          <ac:spMkLst>
            <pc:docMk/>
            <pc:sldMk cId="572361423" sldId="270"/>
            <ac:spMk id="55" creationId="{02F0C26C-1868-203D-BE4C-ADA99949BE4B}"/>
          </ac:spMkLst>
        </pc:spChg>
        <pc:spChg chg="mod">
          <ac:chgData name="Usuário Convidado" userId="" providerId="Windows Live" clId="Web-{CDD1BEE9-EEEC-488D-2E96-7DA169489B6A}" dt="2025-06-11T11:52:17.712" v="870" actId="1076"/>
          <ac:spMkLst>
            <pc:docMk/>
            <pc:sldMk cId="572361423" sldId="270"/>
            <ac:spMk id="56" creationId="{AEE9D8BC-F940-B01C-02FA-C2729C4FE07E}"/>
          </ac:spMkLst>
        </pc:spChg>
        <pc:spChg chg="mod ord">
          <ac:chgData name="Usuário Convidado" userId="" providerId="Windows Live" clId="Web-{CDD1BEE9-EEEC-488D-2E96-7DA169489B6A}" dt="2025-06-11T11:52:17.415" v="857" actId="1076"/>
          <ac:spMkLst>
            <pc:docMk/>
            <pc:sldMk cId="572361423" sldId="270"/>
            <ac:spMk id="57" creationId="{7B0C8942-0B0A-BEB5-FD0C-1A12D0EC39E7}"/>
          </ac:spMkLst>
        </pc:spChg>
        <pc:spChg chg="mod">
          <ac:chgData name="Usuário Convidado" userId="" providerId="Windows Live" clId="Web-{CDD1BEE9-EEEC-488D-2E96-7DA169489B6A}" dt="2025-06-11T11:52:17.212" v="849" actId="1076"/>
          <ac:spMkLst>
            <pc:docMk/>
            <pc:sldMk cId="572361423" sldId="270"/>
            <ac:spMk id="82" creationId="{F0F4F259-6C22-FC2F-F0AA-030D19DAB712}"/>
          </ac:spMkLst>
        </pc:spChg>
        <pc:spChg chg="mod">
          <ac:chgData name="Usuário Convidado" userId="" providerId="Windows Live" clId="Web-{CDD1BEE9-EEEC-488D-2E96-7DA169489B6A}" dt="2025-06-11T11:56:33.909" v="926" actId="1076"/>
          <ac:spMkLst>
            <pc:docMk/>
            <pc:sldMk cId="572361423" sldId="270"/>
            <ac:spMk id="112" creationId="{90844FC4-FD2A-BA67-1FD4-384BEA86F891}"/>
          </ac:spMkLst>
        </pc:spChg>
        <pc:spChg chg="mod ord">
          <ac:chgData name="Usuário Convidado" userId="" providerId="Windows Live" clId="Web-{CDD1BEE9-EEEC-488D-2E96-7DA169489B6A}" dt="2025-06-11T11:55:50.767" v="919" actId="1076"/>
          <ac:spMkLst>
            <pc:docMk/>
            <pc:sldMk cId="572361423" sldId="270"/>
            <ac:spMk id="114" creationId="{2E0D4B97-A1C0-A6AD-5EB0-5484C8C17A6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572361423" sldId="270"/>
            <ac:spMk id="116" creationId="{CA9E9675-C63D-D0EA-67E7-92FDE2ED58B8}"/>
          </ac:spMkLst>
        </pc:spChg>
        <pc:grpChg chg="ord">
          <ac:chgData name="Usuário Convidado" userId="" providerId="Windows Live" clId="Web-{CDD1BEE9-EEEC-488D-2E96-7DA169489B6A}" dt="2025-06-11T11:50:35.224" v="622"/>
          <ac:grpSpMkLst>
            <pc:docMk/>
            <pc:sldMk cId="572361423" sldId="270"/>
            <ac:grpSpMk id="81" creationId="{7F5B6F52-86F0-5308-CC47-79E00E462F2E}"/>
          </ac:grpSpMkLst>
        </pc:grpChg>
        <pc:picChg chg="ord">
          <ac:chgData name="Usuário Convidado" userId="" providerId="Windows Live" clId="Web-{CDD1BEE9-EEEC-488D-2E96-7DA169489B6A}" dt="2025-06-11T11:50:37.474" v="640"/>
          <ac:picMkLst>
            <pc:docMk/>
            <pc:sldMk cId="572361423" sldId="270"/>
            <ac:picMk id="117" creationId="{DC78A5B7-0CE9-C8D1-7B65-1037A5241DE7}"/>
          </ac:picMkLst>
        </pc:picChg>
      </pc:sldChg>
      <pc:sldChg chg="addSp delSp modSp">
        <pc:chgData name="Usuário Convidado" userId="" providerId="Windows Live" clId="Web-{CDD1BEE9-EEEC-488D-2E96-7DA169489B6A}" dt="2025-06-11T11:48:02.984" v="572" actId="1076"/>
        <pc:sldMkLst>
          <pc:docMk/>
          <pc:sldMk cId="3187727791" sldId="272"/>
        </pc:sldMkLst>
        <pc:spChg chg="mod">
          <ac:chgData name="Usuário Convidado" userId="" providerId="Windows Live" clId="Web-{CDD1BEE9-EEEC-488D-2E96-7DA169489B6A}" dt="2025-06-11T11:48:02.968" v="570" actId="1076"/>
          <ac:spMkLst>
            <pc:docMk/>
            <pc:sldMk cId="3187727791" sldId="272"/>
            <ac:spMk id="3" creationId="{CFEB9C95-F658-48D8-853A-55523C88B74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87727791" sldId="272"/>
            <ac:spMk id="4" creationId="{A7E74BDC-91BE-424F-7496-4E0AD99146A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87727791" sldId="272"/>
            <ac:spMk id="6" creationId="{652FA8C7-FFF2-EFB4-1F5E-A5789C7754CA}"/>
          </ac:spMkLst>
        </pc:spChg>
        <pc:spChg chg="mod">
          <ac:chgData name="Usuário Convidado" userId="" providerId="Windows Live" clId="Web-{CDD1BEE9-EEEC-488D-2E96-7DA169489B6A}" dt="2025-06-11T11:48:02.921" v="566" actId="1076"/>
          <ac:spMkLst>
            <pc:docMk/>
            <pc:sldMk cId="3187727791" sldId="272"/>
            <ac:spMk id="8" creationId="{F0805FE3-DE93-2F94-A5B5-E3032A3CF8B0}"/>
          </ac:spMkLst>
        </pc:spChg>
        <pc:spChg chg="mod">
          <ac:chgData name="Usuário Convidado" userId="" providerId="Windows Live" clId="Web-{CDD1BEE9-EEEC-488D-2E96-7DA169489B6A}" dt="2025-06-11T11:48:02.984" v="571" actId="1076"/>
          <ac:spMkLst>
            <pc:docMk/>
            <pc:sldMk cId="3187727791" sldId="272"/>
            <ac:spMk id="9" creationId="{687081BE-0F90-5A0D-D5B3-6DD1B4FD612A}"/>
          </ac:spMkLst>
        </pc:spChg>
        <pc:spChg chg="mod">
          <ac:chgData name="Usuário Convidado" userId="" providerId="Windows Live" clId="Web-{CDD1BEE9-EEEC-488D-2E96-7DA169489B6A}" dt="2025-06-11T11:48:02.984" v="572" actId="1076"/>
          <ac:spMkLst>
            <pc:docMk/>
            <pc:sldMk cId="3187727791" sldId="272"/>
            <ac:spMk id="10" creationId="{AB150E28-D6DF-6810-8839-707A4DA4D366}"/>
          </ac:spMkLst>
        </pc:spChg>
        <pc:spChg chg="mod">
          <ac:chgData name="Usuário Convidado" userId="" providerId="Windows Live" clId="Web-{CDD1BEE9-EEEC-488D-2E96-7DA169489B6A}" dt="2025-06-11T11:48:02.921" v="567" actId="1076"/>
          <ac:spMkLst>
            <pc:docMk/>
            <pc:sldMk cId="3187727791" sldId="272"/>
            <ac:spMk id="11" creationId="{FD5F857D-3C9F-FBF8-1927-AAAF8B3F1987}"/>
          </ac:spMkLst>
        </pc:spChg>
        <pc:spChg chg="add del mod">
          <ac:chgData name="Usuário Convidado" userId="" providerId="Windows Live" clId="Web-{CDD1BEE9-EEEC-488D-2E96-7DA169489B6A}" dt="2025-06-11T01:20:58.774" v="113"/>
          <ac:spMkLst>
            <pc:docMk/>
            <pc:sldMk cId="3187727791" sldId="272"/>
            <ac:spMk id="12" creationId="{1698702F-0B8B-E065-F7A3-49F019635BDA}"/>
          </ac:spMkLst>
        </pc:spChg>
        <pc:spChg chg="mod">
          <ac:chgData name="Usuário Convidado" userId="" providerId="Windows Live" clId="Web-{CDD1BEE9-EEEC-488D-2E96-7DA169489B6A}" dt="2025-06-11T11:48:02.937" v="568" actId="1076"/>
          <ac:spMkLst>
            <pc:docMk/>
            <pc:sldMk cId="3187727791" sldId="272"/>
            <ac:spMk id="13" creationId="{809FE219-00F3-4993-39ED-829BF5DE055F}"/>
          </ac:spMkLst>
        </pc:spChg>
        <pc:spChg chg="mod">
          <ac:chgData name="Usuário Convidado" userId="" providerId="Windows Live" clId="Web-{CDD1BEE9-EEEC-488D-2E96-7DA169489B6A}" dt="2025-06-11T11:48:02.952" v="569" actId="1076"/>
          <ac:spMkLst>
            <pc:docMk/>
            <pc:sldMk cId="3187727791" sldId="272"/>
            <ac:spMk id="14" creationId="{5942FCEE-BC90-46EE-1D05-9AE2FEAE66C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87727791" sldId="272"/>
            <ac:spMk id="27" creationId="{873DECCD-CC73-C7F2-4042-6871D523301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87727791" sldId="272"/>
            <ac:spMk id="28" creationId="{87291EF5-E3CA-BD91-BFD9-92F1987F538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87727791" sldId="272"/>
            <ac:spMk id="29" creationId="{62D89EE2-19BE-E477-A637-4C341D2CF089}"/>
          </ac:spMkLst>
        </pc:spChg>
      </pc:sldChg>
      <pc:sldChg chg="modSp">
        <pc:chgData name="Usuário Convidado" userId="" providerId="Windows Live" clId="Web-{CDD1BEE9-EEEC-488D-2E96-7DA169489B6A}" dt="2025-06-11T11:49:38.550" v="590" actId="20577"/>
        <pc:sldMkLst>
          <pc:docMk/>
          <pc:sldMk cId="1545217862" sldId="273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45217862" sldId="273"/>
            <ac:spMk id="2" creationId="{6F9ED79B-1A70-D49B-7E8D-0AFCA9AF7BB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45217862" sldId="273"/>
            <ac:spMk id="4" creationId="{78781670-9565-550E-E3A9-566E9AE85BF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45217862" sldId="273"/>
            <ac:spMk id="6" creationId="{C3800E17-CCF3-F20B-C691-081F5EF6F63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45217862" sldId="273"/>
            <ac:spMk id="7" creationId="{314D7228-496F-DF63-BF52-FDBF5D06E2B0}"/>
          </ac:spMkLst>
        </pc:spChg>
        <pc:spChg chg="mod">
          <ac:chgData name="Usuário Convidado" userId="" providerId="Windows Live" clId="Web-{CDD1BEE9-EEEC-488D-2E96-7DA169489B6A}" dt="2025-06-11T11:49:38.550" v="590" actId="20577"/>
          <ac:spMkLst>
            <pc:docMk/>
            <pc:sldMk cId="1545217862" sldId="273"/>
            <ac:spMk id="15" creationId="{5A8FE05F-C988-21BC-A7BE-85B00C5C07CF}"/>
          </ac:spMkLst>
        </pc:spChg>
        <pc:spChg chg="mod">
          <ac:chgData name="Usuário Convidado" userId="" providerId="Windows Live" clId="Web-{CDD1BEE9-EEEC-488D-2E96-7DA169489B6A}" dt="2025-06-11T11:48:10.406" v="573" actId="1076"/>
          <ac:spMkLst>
            <pc:docMk/>
            <pc:sldMk cId="1545217862" sldId="273"/>
            <ac:spMk id="16" creationId="{09831247-E5C5-9895-B184-646F6581C9A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45217862" sldId="273"/>
            <ac:spMk id="19" creationId="{68FAD603-E227-6D18-687E-454E81D66EE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45217862" sldId="273"/>
            <ac:spMk id="23" creationId="{4FE91633-542D-4A30-0EF5-C32EAA8D1C9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45217862" sldId="273"/>
            <ac:spMk id="27" creationId="{1845D8BB-B005-17DC-70DA-0687F44C0F4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45217862" sldId="273"/>
            <ac:spMk id="28" creationId="{C756728C-9B00-B1E0-4A38-0D7CFAE717BF}"/>
          </ac:spMkLst>
        </pc:spChg>
      </pc:sldChg>
      <pc:sldChg chg="addSp delSp modSp">
        <pc:chgData name="Usuário Convidado" userId="" providerId="Windows Live" clId="Web-{CDD1BEE9-EEEC-488D-2E96-7DA169489B6A}" dt="2025-06-11T11:46:43.715" v="542" actId="1076"/>
        <pc:sldMkLst>
          <pc:docMk/>
          <pc:sldMk cId="0" sldId="278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78"/>
            <ac:spMk id="4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78"/>
            <ac:spMk id="7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78"/>
            <ac:spMk id="12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78"/>
            <ac:spMk id="13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5:37.869" v="525" actId="1076"/>
          <ac:spMkLst>
            <pc:docMk/>
            <pc:sldMk cId="0" sldId="278"/>
            <ac:spMk id="18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5:40.650" v="526" actId="1076"/>
          <ac:spMkLst>
            <pc:docMk/>
            <pc:sldMk cId="0" sldId="278"/>
            <ac:spMk id="19" creationId="{00000000-0000-0000-0000-000000000000}"/>
          </ac:spMkLst>
        </pc:spChg>
        <pc:spChg chg="del mod">
          <ac:chgData name="Usuário Convidado" userId="" providerId="Windows Live" clId="Web-{CDD1BEE9-EEEC-488D-2E96-7DA169489B6A}" dt="2025-06-11T11:20:15.530" v="360"/>
          <ac:spMkLst>
            <pc:docMk/>
            <pc:sldMk cId="0" sldId="278"/>
            <ac:spMk id="20" creationId="{00000000-0000-0000-0000-000000000000}"/>
          </ac:spMkLst>
        </pc:spChg>
        <pc:spChg chg="del mod">
          <ac:chgData name="Usuário Convidado" userId="" providerId="Windows Live" clId="Web-{CDD1BEE9-EEEC-488D-2E96-7DA169489B6A}" dt="2025-06-11T11:20:23.577" v="364"/>
          <ac:spMkLst>
            <pc:docMk/>
            <pc:sldMk cId="0" sldId="278"/>
            <ac:spMk id="21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6:39.355" v="538" actId="1076"/>
          <ac:spMkLst>
            <pc:docMk/>
            <pc:sldMk cId="0" sldId="278"/>
            <ac:spMk id="22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6:39.371" v="539" actId="1076"/>
          <ac:spMkLst>
            <pc:docMk/>
            <pc:sldMk cId="0" sldId="278"/>
            <ac:spMk id="23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6:03.745" v="533" actId="1076"/>
          <ac:spMkLst>
            <pc:docMk/>
            <pc:sldMk cId="0" sldId="278"/>
            <ac:spMk id="24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6:14.183" v="536" actId="1076"/>
          <ac:spMkLst>
            <pc:docMk/>
            <pc:sldMk cId="0" sldId="278"/>
            <ac:spMk id="25" creationId="{00000000-0000-0000-0000-000000000000}"/>
          </ac:spMkLst>
        </pc:spChg>
        <pc:spChg chg="del mod">
          <ac:chgData name="Usuário Convidado" userId="" providerId="Windows Live" clId="Web-{CDD1BEE9-EEEC-488D-2E96-7DA169489B6A}" dt="2025-06-11T11:20:16.733" v="361"/>
          <ac:spMkLst>
            <pc:docMk/>
            <pc:sldMk cId="0" sldId="278"/>
            <ac:spMk id="26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78"/>
            <ac:spMk id="27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46:00.432" v="532" actId="1076"/>
          <ac:spMkLst>
            <pc:docMk/>
            <pc:sldMk cId="0" sldId="278"/>
            <ac:spMk id="29" creationId="{00000000-0000-0000-0000-000000000000}"/>
          </ac:spMkLst>
        </pc:spChg>
        <pc:spChg chg="add del mod">
          <ac:chgData name="Usuário Convidado" userId="" providerId="Windows Live" clId="Web-{CDD1BEE9-EEEC-488D-2E96-7DA169489B6A}" dt="2025-06-11T11:24:10.164" v="401" actId="1076"/>
          <ac:spMkLst>
            <pc:docMk/>
            <pc:sldMk cId="0" sldId="278"/>
            <ac:spMk id="30" creationId="{90939E36-47A0-E726-9540-E2D280C3194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78"/>
            <ac:spMk id="33" creationId="{2848573B-8B43-154B-CF08-30AB8FB654F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78"/>
            <ac:spMk id="34" creationId="{0415E9D0-050D-6F1D-8426-B89ADE67E7AD}"/>
          </ac:spMkLst>
        </pc:spChg>
        <pc:spChg chg="del">
          <ac:chgData name="Usuário Convidado" userId="" providerId="Windows Live" clId="Web-{CDD1BEE9-EEEC-488D-2E96-7DA169489B6A}" dt="2025-06-11T11:20:26.859" v="365"/>
          <ac:spMkLst>
            <pc:docMk/>
            <pc:sldMk cId="0" sldId="278"/>
            <ac:spMk id="38" creationId="{1A35EA42-7FF0-D2FE-3080-18A7478DB90C}"/>
          </ac:spMkLst>
        </pc:spChg>
        <pc:spChg chg="mod">
          <ac:chgData name="Usuário Convidado" userId="" providerId="Windows Live" clId="Web-{CDD1BEE9-EEEC-488D-2E96-7DA169489B6A}" dt="2025-06-11T11:46:41.684" v="541" actId="1076"/>
          <ac:spMkLst>
            <pc:docMk/>
            <pc:sldMk cId="0" sldId="278"/>
            <ac:spMk id="39" creationId="{54403A62-A4BC-0A16-F418-F517E5C8C2D3}"/>
          </ac:spMkLst>
        </pc:spChg>
        <pc:grpChg chg="del">
          <ac:chgData name="Usuário Convidado" userId="" providerId="Windows Live" clId="Web-{CDD1BEE9-EEEC-488D-2E96-7DA169489B6A}" dt="2025-06-11T11:20:27.421" v="366"/>
          <ac:grpSpMkLst>
            <pc:docMk/>
            <pc:sldMk cId="0" sldId="278"/>
            <ac:grpSpMk id="8" creationId="{00000000-0000-0000-0000-000000000000}"/>
          </ac:grpSpMkLst>
        </pc:grpChg>
        <pc:grpChg chg="mod">
          <ac:chgData name="Usuário Convidado" userId="" providerId="Windows Live" clId="Web-{CDD1BEE9-EEEC-488D-2E96-7DA169489B6A}" dt="2025-06-11T11:46:43.715" v="542" actId="1076"/>
          <ac:grpSpMkLst>
            <pc:docMk/>
            <pc:sldMk cId="0" sldId="278"/>
            <ac:grpSpMk id="11" creationId="{00000000-0000-0000-0000-000000000000}"/>
          </ac:grpSpMkLst>
        </pc:grp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1447512010" sldId="279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47512010" sldId="279"/>
            <ac:spMk id="2" creationId="{9677EC86-CDB0-9C15-8B03-1A90CCB56F0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47512010" sldId="279"/>
            <ac:spMk id="3" creationId="{3A8C3232-070B-F026-525D-DE6F6DA45CB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47512010" sldId="279"/>
            <ac:spMk id="4" creationId="{C3668504-00D2-7844-95A5-544F0BA4842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47512010" sldId="279"/>
            <ac:spMk id="7" creationId="{DA3285BC-D532-D818-1D5D-4601AD283DF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47512010" sldId="279"/>
            <ac:spMk id="8" creationId="{AD6F4F58-EB06-253A-9471-3A069813201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47512010" sldId="279"/>
            <ac:spMk id="9" creationId="{2BCD9FB9-15A6-B9DD-4CCB-DE76B691B0F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47512010" sldId="279"/>
            <ac:spMk id="11" creationId="{DCC5F114-EC6F-710B-641C-B3AD46432733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1447512010" sldId="279"/>
            <ac:grpSpMk id="10" creationId="{1862FDEC-F446-84F8-0558-88E6C1F1CC89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447512010" sldId="279"/>
            <ac:picMk id="5" creationId="{EA5A9AA8-A4C6-D1FD-E9B5-F00FE57CA013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447512010" sldId="279"/>
            <ac:picMk id="12" creationId="{5FD21792-5E5F-179A-D1C9-833854FF8723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0" sldId="280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80"/>
            <ac:spMk id="3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80"/>
            <ac:spMk id="4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80"/>
            <ac:spMk id="6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80"/>
            <ac:spMk id="7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80"/>
            <ac:spMk id="10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80"/>
            <ac:spMk id="13" creationId="{C12CE8DA-03D3-D701-A89A-703BD07AEDF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80"/>
            <ac:spMk id="14" creationId="{C62B8D9F-6F83-7E91-2D05-F876E15BBF3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0" sldId="280"/>
            <ac:spMk id="23" creationId="{68CF0A72-FC0B-A3A1-A4CE-22B7E159CF53}"/>
          </ac:spMkLst>
        </pc:spChg>
        <pc:grpChg chg="mod">
          <ac:chgData name="Usuário Convidado" userId="" providerId="Windows Live" clId="Web-{CDD1BEE9-EEEC-488D-2E96-7DA169489B6A}" dt="2025-06-11T11:37:07.943" v="463"/>
          <ac:grpSpMkLst>
            <pc:docMk/>
            <pc:sldMk cId="0" sldId="280"/>
            <ac:grpSpMk id="2" creationId="{00000000-0000-0000-0000-000000000000}"/>
          </ac:grpSpMkLst>
        </pc:gr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0" sldId="280"/>
            <ac:grpSpMk id="5" creationId="{00000000-0000-0000-0000-000000000000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0" sldId="280"/>
            <ac:picMk id="22" creationId="{2107A4FE-CB3D-AD35-FFAA-04BB8CE99281}"/>
          </ac:picMkLst>
        </pc:picChg>
      </pc:sldChg>
      <pc:sldChg chg="modSp">
        <pc:chgData name="Usuário Convidado" userId="" providerId="Windows Live" clId="Web-{CDD1BEE9-EEEC-488D-2E96-7DA169489B6A}" dt="2025-06-11T11:49:20.283" v="586" actId="20577"/>
        <pc:sldMkLst>
          <pc:docMk/>
          <pc:sldMk cId="3163103224" sldId="282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63103224" sldId="282"/>
            <ac:spMk id="2" creationId="{301022EF-47FF-4CCE-9C5F-C834D036B5E0}"/>
          </ac:spMkLst>
        </pc:spChg>
        <pc:spChg chg="mod">
          <ac:chgData name="Usuário Convidado" userId="" providerId="Windows Live" clId="Web-{CDD1BEE9-EEEC-488D-2E96-7DA169489B6A}" dt="2025-06-11T11:49:20.283" v="586" actId="20577"/>
          <ac:spMkLst>
            <pc:docMk/>
            <pc:sldMk cId="3163103224" sldId="282"/>
            <ac:spMk id="3" creationId="{E87A8AE7-7D72-B421-8C42-57C092C984F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63103224" sldId="282"/>
            <ac:spMk id="8" creationId="{629072B1-FEA5-B1F3-3438-5203C7ED373A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63103224" sldId="282"/>
            <ac:spMk id="9" creationId="{C68EA496-798D-02F6-9C12-EE1EFE022D8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63103224" sldId="282"/>
            <ac:spMk id="14" creationId="{4B67CFAE-F257-B01A-7418-841BB333E99E}"/>
          </ac:spMkLst>
        </pc:spChg>
        <pc:spChg chg="mod">
          <ac:chgData name="Usuário Convidado" userId="" providerId="Windows Live" clId="Web-{CDD1BEE9-EEEC-488D-2E96-7DA169489B6A}" dt="2025-06-11T11:49:02.111" v="582" actId="1076"/>
          <ac:spMkLst>
            <pc:docMk/>
            <pc:sldMk cId="3163103224" sldId="282"/>
            <ac:spMk id="15" creationId="{AD18560B-2EFD-BA60-D2F4-8119A59C6F68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3163103224" sldId="282"/>
            <ac:grpSpMk id="7" creationId="{7FFB4842-704D-7AC4-E142-965A482B49C9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163103224" sldId="282"/>
            <ac:picMk id="16" creationId="{44DBAE4B-AE9E-3A7A-EADD-3759D933CFA6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109414313" sldId="284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414313" sldId="284"/>
            <ac:spMk id="3" creationId="{1BFB59FE-FAB2-6A7C-E113-82DB0E893C2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414313" sldId="284"/>
            <ac:spMk id="4" creationId="{B4AB08A5-FE76-3B16-98FE-373AF6AF8FE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414313" sldId="284"/>
            <ac:spMk id="6" creationId="{395E6E38-09A4-AA5E-59AF-A2745EAB0FD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414313" sldId="284"/>
            <ac:spMk id="7" creationId="{DBFED473-2DDF-1B7A-2422-7F5DDB9EF02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414313" sldId="284"/>
            <ac:spMk id="10" creationId="{0890C86B-B9EA-8E4E-80C8-E5F02B9905A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414313" sldId="284"/>
            <ac:spMk id="12" creationId="{6F291B1D-8B1D-D3E0-5D56-E229E012482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414313" sldId="284"/>
            <ac:spMk id="14" creationId="{627CF31E-1FC7-4D81-9B5D-6EC039FD8F0A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414313" sldId="284"/>
            <ac:spMk id="23" creationId="{598A4ECF-34F1-6B45-4D1F-A26C1BDD3AC9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109414313" sldId="284"/>
            <ac:grpSpMk id="2" creationId="{F0A8882C-6556-46CB-1081-8FA8B6F5BF55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09414313" sldId="284"/>
            <ac:picMk id="22" creationId="{C3E2D848-F9C4-016E-69DA-3951EB45452B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3086146184" sldId="285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86146184" sldId="285"/>
            <ac:spMk id="3" creationId="{820D9E2E-3893-D1D8-1695-0AA79E2A5AA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86146184" sldId="285"/>
            <ac:spMk id="4" creationId="{C44347AA-595A-7904-AD5E-6426A7070237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86146184" sldId="285"/>
            <ac:spMk id="6" creationId="{5AC42366-F79A-A14A-8D79-3B26DE2DA73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86146184" sldId="285"/>
            <ac:spMk id="7" creationId="{427E22CD-A258-5091-0442-A627DB9E82C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86146184" sldId="285"/>
            <ac:spMk id="10" creationId="{B1C4ECC1-7D90-6B78-B5B8-BF865A287FFA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86146184" sldId="285"/>
            <ac:spMk id="12" creationId="{AF33AD01-6F95-4BD7-94D8-D212D8D5787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86146184" sldId="285"/>
            <ac:spMk id="14" creationId="{E9894327-3C44-D95F-DFD0-640C8895C2B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86146184" sldId="285"/>
            <ac:spMk id="23" creationId="{05D0FAFF-05DA-2BF6-46C6-1674621E7EFB}"/>
          </ac:spMkLst>
        </pc:spChg>
        <pc:grpChg chg="mod">
          <ac:chgData name="Usuário Convidado" userId="" providerId="Windows Live" clId="Web-{CDD1BEE9-EEEC-488D-2E96-7DA169489B6A}" dt="2025-06-11T11:37:07.943" v="463"/>
          <ac:grpSpMkLst>
            <pc:docMk/>
            <pc:sldMk cId="3086146184" sldId="285"/>
            <ac:grpSpMk id="2" creationId="{7DF78DC3-0666-E6BD-B819-AC06BD77AB61}"/>
          </ac:grpSpMkLst>
        </pc:gr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3086146184" sldId="285"/>
            <ac:grpSpMk id="5" creationId="{DC2025A5-727E-876F-F948-91B8C372DA3C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086146184" sldId="285"/>
            <ac:picMk id="22" creationId="{3DE93521-838E-DB0B-7E9B-173540EC60C3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1225600811" sldId="286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25600811" sldId="286"/>
            <ac:spMk id="3" creationId="{253816CF-BCE7-DB9B-C5B6-538D546A148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25600811" sldId="286"/>
            <ac:spMk id="4" creationId="{E2CC6CC0-6B7A-590D-61C9-7346C744890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25600811" sldId="286"/>
            <ac:spMk id="6" creationId="{96161D05-CB11-01C9-FE58-29FCAF5BB63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25600811" sldId="286"/>
            <ac:spMk id="7" creationId="{8578D233-36B4-F90E-0374-F9AB7A6CADF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25600811" sldId="286"/>
            <ac:spMk id="10" creationId="{073C7ACF-1DD1-070E-2DF5-5CDBE7C8DA47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25600811" sldId="286"/>
            <ac:spMk id="12" creationId="{FAB649F4-7D46-096C-19C7-EE0AF4B0172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25600811" sldId="286"/>
            <ac:spMk id="14" creationId="{D2722C06-3696-0C46-276A-6902D552914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25600811" sldId="286"/>
            <ac:spMk id="23" creationId="{2C36B384-E55F-E6FF-D649-55B57C8A4F5F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1225600811" sldId="286"/>
            <ac:grpSpMk id="11" creationId="{1617918F-E711-FA5D-969F-899E672E84D1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225600811" sldId="286"/>
            <ac:picMk id="22" creationId="{211B59F9-27E2-5913-D36A-458E83A13FD9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158060473" sldId="287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8060473" sldId="287"/>
            <ac:spMk id="3" creationId="{C2D73099-FE1E-B08C-8C91-CD6BCB105A4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8060473" sldId="287"/>
            <ac:spMk id="4" creationId="{6C1A9385-5D4E-175B-5DF8-D4E98BC2A00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8060473" sldId="287"/>
            <ac:spMk id="6" creationId="{7DF1ABDF-CF2B-C1E5-244E-52BFB5E8AC9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8060473" sldId="287"/>
            <ac:spMk id="7" creationId="{96E089B7-6A54-F00D-5022-ED9AC0C70F8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8060473" sldId="287"/>
            <ac:spMk id="10" creationId="{2B65636C-2AF1-E7EA-0D58-5D9F656BF20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8060473" sldId="287"/>
            <ac:spMk id="12" creationId="{D6AE9C0F-75D6-36E1-EB80-4391FB545A9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8060473" sldId="287"/>
            <ac:spMk id="14" creationId="{189F5028-4ADC-9910-795C-486D9048E44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8060473" sldId="287"/>
            <ac:spMk id="23" creationId="{03C6C279-2C47-2C3B-3232-A44B7462BA9A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158060473" sldId="287"/>
            <ac:grpSpMk id="11" creationId="{83E4FA7B-09F9-56FA-561D-E49CCC70C5FB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58060473" sldId="287"/>
            <ac:picMk id="22" creationId="{B507DEF5-1F89-3583-B039-39856C44891C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2403549051" sldId="289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03549051" sldId="289"/>
            <ac:spMk id="3" creationId="{192B109E-E0F2-74CB-D1C9-59336244B50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03549051" sldId="289"/>
            <ac:spMk id="4" creationId="{40DB267B-3ED4-50E7-7A36-2BADE5D89C9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03549051" sldId="289"/>
            <ac:spMk id="7" creationId="{93CCD71A-07DD-179F-03C8-17E8327CD00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03549051" sldId="289"/>
            <ac:spMk id="8" creationId="{AF78B901-4C93-8188-7C72-D75F275F27B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03549051" sldId="289"/>
            <ac:spMk id="11" creationId="{B1AD9CD8-2009-987E-651D-CC960A61901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03549051" sldId="289"/>
            <ac:spMk id="12" creationId="{769DB031-3CE4-8FB0-7610-48CB35E9D434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2403549051" sldId="289"/>
            <ac:grpSpMk id="9" creationId="{C533FCE9-6DEB-CE70-258F-F0C4CE6BAB8D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403549051" sldId="289"/>
            <ac:picMk id="5" creationId="{92451DD4-23E8-AC9C-23AD-BE750F00E806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403549051" sldId="289"/>
            <ac:picMk id="6" creationId="{C09971C3-31E5-1F72-AC32-68A65BD85A88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51675955" sldId="290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51675955" sldId="290"/>
            <ac:spMk id="3" creationId="{A1F65D9D-6B8F-F1A6-3D5E-FC51C68BC47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51675955" sldId="290"/>
            <ac:spMk id="4" creationId="{05523F64-321E-05F8-961B-D4EC58A3868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51675955" sldId="290"/>
            <ac:spMk id="6" creationId="{160F80AE-4BE6-7404-5226-BF906EDA7777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51675955" sldId="290"/>
            <ac:spMk id="8" creationId="{B6709622-9E52-4EC2-750D-ADF6AEC10FA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51675955" sldId="290"/>
            <ac:spMk id="11" creationId="{1553BC7D-C740-04EE-6E68-FDAD6318322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51675955" sldId="290"/>
            <ac:spMk id="12" creationId="{CC3CC896-31E8-D8C0-D419-0040694EA03F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51675955" sldId="290"/>
            <ac:grpSpMk id="9" creationId="{2D821154-D9E2-B92B-E2AF-6A3FCBF3A431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51675955" sldId="290"/>
            <ac:picMk id="5" creationId="{390496FC-8B6A-8203-F65F-90495E9A2E95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51675955" sldId="290"/>
            <ac:picMk id="7" creationId="{BB1073C6-F4B8-0854-6344-F848590E3B13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2793339366" sldId="292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93339366" sldId="292"/>
            <ac:spMk id="3" creationId="{5F041218-E99F-0843-1301-3C6123839DC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93339366" sldId="292"/>
            <ac:spMk id="4" creationId="{4DB33533-D297-79A7-932B-34842DFD0E0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93339366" sldId="292"/>
            <ac:spMk id="6" creationId="{12DFADB6-1926-D052-3815-9CB2568F4D6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93339366" sldId="292"/>
            <ac:spMk id="8" creationId="{B569C5B2-5D2C-E1A6-1335-44A4ABBF5DB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93339366" sldId="292"/>
            <ac:spMk id="11" creationId="{7DADD95C-7507-5465-521F-08B59BDD207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93339366" sldId="292"/>
            <ac:spMk id="12" creationId="{B4125E80-2EF6-F410-A8E4-E5B0F2F677D5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2793339366" sldId="292"/>
            <ac:grpSpMk id="9" creationId="{D59B7A1E-AA53-FB52-6899-D7718CACB77D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793339366" sldId="292"/>
            <ac:picMk id="5" creationId="{42FD993A-929F-820D-D3AA-A009C4015E32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793339366" sldId="292"/>
            <ac:picMk id="7" creationId="{CFE6D15A-3D76-1C41-A933-CF2F53BF5713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3230028595" sldId="293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3230028595" sldId="293"/>
            <ac:spMk id="4" creationId="{D0BDF21D-3AD7-03AA-0172-D0F1D08B1EC7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230028595" sldId="293"/>
            <ac:spMk id="5" creationId="{93C3A944-2686-6A9C-C07E-A27268A8E54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230028595" sldId="293"/>
            <ac:spMk id="8" creationId="{0A4EDB03-2E15-3C24-5865-EB78C67EA3F9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230028595" sldId="293"/>
            <ac:picMk id="2" creationId="{044224BA-04BC-82F1-D8D6-065189E7440A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230028595" sldId="293"/>
            <ac:picMk id="7" creationId="{AB75058A-5849-DFB0-04A9-652932783EC1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230028595" sldId="293"/>
            <ac:picMk id="1026" creationId="{5C5C5693-0EC0-A78C-8B9D-5D9B06622778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3271474699" sldId="294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3271474699" sldId="294"/>
            <ac:spMk id="4" creationId="{F74AF14C-C28A-3F50-2E3E-99B89F8E02E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271474699" sldId="294"/>
            <ac:spMk id="5" creationId="{8FBE4F23-0DB6-4F51-949C-9254DB07E3A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271474699" sldId="294"/>
            <ac:spMk id="11" creationId="{287FBBAC-D922-E8B0-ABCB-FFD26F6D549A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271474699" sldId="294"/>
            <ac:picMk id="2" creationId="{00CCD5DA-A2F0-38CD-C974-2F4AE5759987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271474699" sldId="294"/>
            <ac:picMk id="3" creationId="{2A4B060E-06CC-27A8-8507-10D83B3433CD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271474699" sldId="294"/>
            <ac:picMk id="10" creationId="{44C23A23-C01F-20FF-6E85-534B86BE99C4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3721609793" sldId="296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3721609793" sldId="296"/>
            <ac:spMk id="3" creationId="{1E9EA8EC-DA72-F0D4-8C48-3FB41E8DFE4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721609793" sldId="296"/>
            <ac:spMk id="4" creationId="{D467AD15-4AFC-C89C-13AB-3CAA4491E36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721609793" sldId="296"/>
            <ac:spMk id="6" creationId="{A7B107A6-189D-A82B-F85A-1F22CFF5FC3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721609793" sldId="296"/>
            <ac:spMk id="9" creationId="{1A09AC0E-BF05-44EB-FAFE-CD3C72783C3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721609793" sldId="296"/>
            <ac:spMk id="10" creationId="{57690993-60EC-7D67-C109-6E6EAD2168BF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3721609793" sldId="296"/>
            <ac:grpSpMk id="7" creationId="{4D3B4B86-BF82-F602-81BB-D26B976FB26B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721609793" sldId="296"/>
            <ac:picMk id="5" creationId="{81D3462D-A567-EE7C-5032-84C38727CDB4}"/>
          </ac:picMkLst>
        </pc:picChg>
      </pc:sldChg>
      <pc:sldChg chg="modSp">
        <pc:chgData name="Usuário Convidado" userId="" providerId="Windows Live" clId="Web-{CDD1BEE9-EEEC-488D-2E96-7DA169489B6A}" dt="2025-06-11T12:06:26.509" v="1016" actId="1076"/>
        <pc:sldMkLst>
          <pc:docMk/>
          <pc:sldMk cId="125608748" sldId="297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5608748" sldId="297"/>
            <ac:spMk id="4" creationId="{BF04C3C7-CD64-D9F9-803D-7966A2B4D58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5608748" sldId="297"/>
            <ac:spMk id="5" creationId="{5DA9872C-ACD3-3856-CC19-065E81883B0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5608748" sldId="297"/>
            <ac:spMk id="11" creationId="{B31A9720-73C5-4C42-0C04-0977458C749E}"/>
          </ac:spMkLst>
        </pc:spChg>
        <pc:picChg chg="mod">
          <ac:chgData name="Usuário Convidado" userId="" providerId="Windows Live" clId="Web-{CDD1BEE9-EEEC-488D-2E96-7DA169489B6A}" dt="2025-06-11T12:06:26.509" v="1016" actId="1076"/>
          <ac:picMkLst>
            <pc:docMk/>
            <pc:sldMk cId="125608748" sldId="297"/>
            <ac:picMk id="2" creationId="{9DB4F6B0-A638-52C1-B573-82D10B8F873A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25608748" sldId="297"/>
            <ac:picMk id="3" creationId="{909EDD9F-7743-D6E3-0A8D-EE6C08AA524E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25608748" sldId="297"/>
            <ac:picMk id="10" creationId="{7E587F04-2E4B-8140-E737-20EE74C2EB96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3028744247" sldId="298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28744247" sldId="298"/>
            <ac:spMk id="4" creationId="{A5801B74-19F0-21BE-15D2-D194F6697BD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28744247" sldId="298"/>
            <ac:spMk id="5" creationId="{FEA308A1-7E8B-8E76-36D2-E586880B2DD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28744247" sldId="298"/>
            <ac:spMk id="11" creationId="{A54BB142-E293-BC71-0B4A-08DA26A6250E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028744247" sldId="298"/>
            <ac:picMk id="2" creationId="{FC47B982-DB17-DA05-DED1-7E0F30EEF4B4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028744247" sldId="298"/>
            <ac:picMk id="3" creationId="{7964E119-76ED-310C-66F2-AC7D4631AACF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028744247" sldId="298"/>
            <ac:picMk id="10" creationId="{B01FE48A-4A60-DDB0-679E-C4E298BA5036}"/>
          </ac:picMkLst>
        </pc:picChg>
      </pc:sldChg>
      <pc:sldChg chg="addSp delSp modSp">
        <pc:chgData name="Usuário Convidado" userId="" providerId="Windows Live" clId="Web-{CDD1BEE9-EEEC-488D-2E96-7DA169489B6A}" dt="2025-06-11T11:40:08.450" v="476" actId="1076"/>
        <pc:sldMkLst>
          <pc:docMk/>
          <pc:sldMk cId="2298823088" sldId="299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298823088" sldId="299"/>
            <ac:spMk id="4" creationId="{5469E5BF-0F59-1FC6-94C9-145A5991DFF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298823088" sldId="299"/>
            <ac:spMk id="5" creationId="{7349F7E4-CD09-2105-35BC-C299C85453BE}"/>
          </ac:spMkLst>
        </pc:spChg>
        <pc:spChg chg="add del mod">
          <ac:chgData name="Usuário Convidado" userId="" providerId="Windows Live" clId="Web-{CDD1BEE9-EEEC-488D-2E96-7DA169489B6A}" dt="2025-06-11T11:13:08.889" v="349"/>
          <ac:spMkLst>
            <pc:docMk/>
            <pc:sldMk cId="2298823088" sldId="299"/>
            <ac:spMk id="6" creationId="{1CA2F882-8234-60BD-0DEC-A5F071D9B2DF}"/>
          </ac:spMkLst>
        </pc:spChg>
        <pc:spChg chg="del mod">
          <ac:chgData name="Usuário Convidado" userId="" providerId="Windows Live" clId="Web-{CDD1BEE9-EEEC-488D-2E96-7DA169489B6A}" dt="2025-06-11T01:51:00.762" v="229"/>
          <ac:spMkLst>
            <pc:docMk/>
            <pc:sldMk cId="2298823088" sldId="299"/>
            <ac:spMk id="6" creationId="{F065C2CB-C45C-078D-0161-DC3DEE9FD99C}"/>
          </ac:spMkLst>
        </pc:spChg>
        <pc:spChg chg="add mod">
          <ac:chgData name="Usuário Convidado" userId="" providerId="Windows Live" clId="Web-{CDD1BEE9-EEEC-488D-2E96-7DA169489B6A}" dt="2025-06-11T11:40:08.450" v="476" actId="1076"/>
          <ac:spMkLst>
            <pc:docMk/>
            <pc:sldMk cId="2298823088" sldId="299"/>
            <ac:spMk id="7" creationId="{A2BBDEB1-8864-E64B-0609-C474AA171B3A}"/>
          </ac:spMkLst>
        </pc:spChg>
        <pc:spChg chg="add del mod">
          <ac:chgData name="Usuário Convidado" userId="" providerId="Windows Live" clId="Web-{CDD1BEE9-EEEC-488D-2E96-7DA169489B6A}" dt="2025-06-11T01:59:08.260" v="285"/>
          <ac:spMkLst>
            <pc:docMk/>
            <pc:sldMk cId="2298823088" sldId="299"/>
            <ac:spMk id="9" creationId="{1DC11BF0-C816-8BD9-64A3-905135219B5A}"/>
          </ac:spMkLst>
        </pc:spChg>
        <pc:spChg chg="add del mod">
          <ac:chgData name="Usuário Convidado" userId="" providerId="Windows Live" clId="Web-{CDD1BEE9-EEEC-488D-2E96-7DA169489B6A}" dt="2025-06-11T11:32:40.777" v="447"/>
          <ac:spMkLst>
            <pc:docMk/>
            <pc:sldMk cId="2298823088" sldId="299"/>
            <ac:spMk id="11" creationId="{8CCB22B9-EB76-A8EF-C447-9D1C5035307C}"/>
          </ac:spMkLst>
        </pc:spChg>
        <pc:spChg chg="add del mod">
          <ac:chgData name="Usuário Convidado" userId="" providerId="Windows Live" clId="Web-{CDD1BEE9-EEEC-488D-2E96-7DA169489B6A}" dt="2025-06-11T02:02:51.953" v="328"/>
          <ac:spMkLst>
            <pc:docMk/>
            <pc:sldMk cId="2298823088" sldId="299"/>
            <ac:spMk id="12" creationId="{C546123A-1EF3-A106-945E-7DA0E3ABC92F}"/>
          </ac:spMkLst>
        </pc:spChg>
        <pc:spChg chg="add del mod">
          <ac:chgData name="Usuário Convidado" userId="" providerId="Windows Live" clId="Web-{CDD1BEE9-EEEC-488D-2E96-7DA169489B6A}" dt="2025-06-11T11:37:53.117" v="474"/>
          <ac:spMkLst>
            <pc:docMk/>
            <pc:sldMk cId="2298823088" sldId="299"/>
            <ac:spMk id="14" creationId="{A0F68428-A1EB-51D3-2168-D67E99E1A73F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298823088" sldId="299"/>
            <ac:picMk id="2" creationId="{5DA105BE-F53C-789C-9BE3-8EFD69353E8D}"/>
          </ac:picMkLst>
        </pc:picChg>
        <pc:picChg chg="add del mod ord">
          <ac:chgData name="Usuário Convidado" userId="" providerId="Windows Live" clId="Web-{CDD1BEE9-EEEC-488D-2E96-7DA169489B6A}" dt="2025-06-11T11:13:07.374" v="348"/>
          <ac:picMkLst>
            <pc:docMk/>
            <pc:sldMk cId="2298823088" sldId="299"/>
            <ac:picMk id="8" creationId="{C6DC81E4-F6D7-FCC7-CB95-1734EE0D6879}"/>
          </ac:picMkLst>
        </pc:picChg>
        <pc:picChg chg="add del mod ord">
          <ac:chgData name="Usuário Convidado" userId="" providerId="Windows Live" clId="Web-{CDD1BEE9-EEEC-488D-2E96-7DA169489B6A}" dt="2025-06-11T11:32:29.464" v="446"/>
          <ac:picMkLst>
            <pc:docMk/>
            <pc:sldMk cId="2298823088" sldId="299"/>
            <ac:picMk id="10" creationId="{E6A4BF32-2EC8-0F90-EA2C-5556C6FF4A89}"/>
          </ac:picMkLst>
        </pc:picChg>
        <pc:picChg chg="add del mod ord">
          <ac:chgData name="Usuário Convidado" userId="" providerId="Windows Live" clId="Web-{CDD1BEE9-EEEC-488D-2E96-7DA169489B6A}" dt="2025-06-11T11:32:49.496" v="451"/>
          <ac:picMkLst>
            <pc:docMk/>
            <pc:sldMk cId="2298823088" sldId="299"/>
            <ac:picMk id="12" creationId="{595ADDBC-8AF3-454E-C69C-D427B957BC46}"/>
          </ac:picMkLst>
        </pc:picChg>
        <pc:picChg chg="add del mod ord">
          <ac:chgData name="Usuário Convidado" userId="" providerId="Windows Live" clId="Web-{CDD1BEE9-EEEC-488D-2E96-7DA169489B6A}" dt="2025-06-11T11:37:53.117" v="474"/>
          <ac:picMkLst>
            <pc:docMk/>
            <pc:sldMk cId="2298823088" sldId="299"/>
            <ac:picMk id="15" creationId="{CA9E9417-0F74-8D81-5932-66A71D411218}"/>
          </ac:picMkLst>
        </pc:picChg>
        <pc:picChg chg="add del mod">
          <ac:chgData name="Usuário Convidado" userId="" providerId="Windows Live" clId="Web-{CDD1BEE9-EEEC-488D-2E96-7DA169489B6A}" dt="2025-06-11T11:37:50.211" v="472"/>
          <ac:picMkLst>
            <pc:docMk/>
            <pc:sldMk cId="2298823088" sldId="299"/>
            <ac:picMk id="16" creationId="{89402BED-EF91-C0D6-344F-C3D661127399}"/>
          </ac:picMkLst>
        </pc:picChg>
        <pc:picChg chg="del mod">
          <ac:chgData name="Usuário Convidado" userId="" providerId="Windows Live" clId="Web-{CDD1BEE9-EEEC-488D-2E96-7DA169489B6A}" dt="2025-06-11T01:56:49.381" v="284"/>
          <ac:picMkLst>
            <pc:docMk/>
            <pc:sldMk cId="2298823088" sldId="299"/>
            <ac:picMk id="16386" creationId="{E16DF4CF-D18A-3760-E8A0-AAC06492D573}"/>
          </ac:picMkLst>
        </pc:picChg>
      </pc:sldChg>
      <pc:sldChg chg="modSp">
        <pc:chgData name="Usuário Convidado" userId="" providerId="Windows Live" clId="Web-{CDD1BEE9-EEEC-488D-2E96-7DA169489B6A}" dt="2025-06-11T11:47:50.483" v="565" actId="1076"/>
        <pc:sldMkLst>
          <pc:docMk/>
          <pc:sldMk cId="3495629120" sldId="300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3495629120" sldId="300"/>
            <ac:spMk id="3" creationId="{508E5B50-87FE-3453-88F6-D37E4BEDC1F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495629120" sldId="300"/>
            <ac:spMk id="4" creationId="{A3073DD7-B526-A02A-F823-177E6ECFA24E}"/>
          </ac:spMkLst>
        </pc:spChg>
        <pc:spChg chg="mod">
          <ac:chgData name="Usuário Convidado" userId="" providerId="Windows Live" clId="Web-{CDD1BEE9-EEEC-488D-2E96-7DA169489B6A}" dt="2025-06-11T11:47:50.483" v="564" actId="1076"/>
          <ac:spMkLst>
            <pc:docMk/>
            <pc:sldMk cId="3495629120" sldId="300"/>
            <ac:spMk id="6" creationId="{102E20A8-BE90-C238-E32A-81123CBA313E}"/>
          </ac:spMkLst>
        </pc:spChg>
        <pc:spChg chg="mod">
          <ac:chgData name="Usuário Convidado" userId="" providerId="Windows Live" clId="Web-{CDD1BEE9-EEEC-488D-2E96-7DA169489B6A}" dt="2025-06-11T11:47:50.483" v="565" actId="1076"/>
          <ac:spMkLst>
            <pc:docMk/>
            <pc:sldMk cId="3495629120" sldId="300"/>
            <ac:spMk id="8" creationId="{4F79EB26-767C-D815-20B3-7967C427442A}"/>
          </ac:spMkLst>
        </pc:spChg>
        <pc:spChg chg="mod">
          <ac:chgData name="Usuário Convidado" userId="" providerId="Windows Live" clId="Web-{CDD1BEE9-EEEC-488D-2E96-7DA169489B6A}" dt="2025-06-11T11:47:50.467" v="563" actId="1076"/>
          <ac:spMkLst>
            <pc:docMk/>
            <pc:sldMk cId="3495629120" sldId="300"/>
            <ac:spMk id="23" creationId="{D0965E12-A709-A086-7A17-F7A4859D29B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495629120" sldId="300"/>
            <ac:spMk id="33" creationId="{1543D151-3FC2-100F-EE2C-50D6716116F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495629120" sldId="300"/>
            <ac:spMk id="36" creationId="{3B591528-7BF1-973B-86B4-4650DC778163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3495629120" sldId="300"/>
            <ac:grpSpMk id="2" creationId="{46640869-20F8-A172-4512-125074C3D192}"/>
          </ac:grpSpMkLst>
        </pc:gr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495629120" sldId="300"/>
            <ac:picMk id="35" creationId="{5FE03D67-246E-9BC6-2D47-6F25F39CA3B3}"/>
          </ac:picMkLst>
        </pc:picChg>
      </pc:sldChg>
      <pc:sldChg chg="modSp">
        <pc:chgData name="Usuário Convidado" userId="" providerId="Windows Live" clId="Web-{CDD1BEE9-EEEC-488D-2E96-7DA169489B6A}" dt="2025-06-11T11:47:22.310" v="555" actId="1076"/>
        <pc:sldMkLst>
          <pc:docMk/>
          <pc:sldMk cId="3322579227" sldId="302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22579227" sldId="302"/>
            <ac:spMk id="3" creationId="{CB56662D-82E7-C99C-FE2E-5C1182474A3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22579227" sldId="302"/>
            <ac:spMk id="4" creationId="{B4FE087A-09CF-AA17-ABAF-8B0918E676C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22579227" sldId="302"/>
            <ac:spMk id="6" creationId="{DBD8A989-F52F-4C1E-7DFB-70E6467E4259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3322579227" sldId="302"/>
            <ac:spMk id="9" creationId="{36E56D75-0CFF-CF84-FB89-686CFD701AA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22579227" sldId="302"/>
            <ac:spMk id="10" creationId="{71336558-CC89-1108-59AB-00597653CFB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22579227" sldId="302"/>
            <ac:spMk id="12" creationId="{1D0BB415-9274-A2E0-420F-1186DE26C6F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22579227" sldId="302"/>
            <ac:spMk id="13" creationId="{BACBFF90-F2F7-9562-177E-F165FA54E023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3322579227" sldId="302"/>
            <ac:spMk id="15" creationId="{DB6659CF-54A6-D298-3DD6-43E896452DD1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3322579227" sldId="302"/>
            <ac:spMk id="16" creationId="{05C45500-96D0-80B4-D882-1CBD844DE78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22579227" sldId="302"/>
            <ac:spMk id="18" creationId="{1962EFC9-7775-130F-7968-F0CA83A56B0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22579227" sldId="302"/>
            <ac:spMk id="19" creationId="{4980F72E-7840-610B-DF08-68CD4EB5922D}"/>
          </ac:spMkLst>
        </pc:spChg>
        <pc:spChg chg="mod">
          <ac:chgData name="Usuário Convidado" userId="" providerId="Windows Live" clId="Web-{CDD1BEE9-EEEC-488D-2E96-7DA169489B6A}" dt="2025-06-11T11:47:22.263" v="549" actId="1076"/>
          <ac:spMkLst>
            <pc:docMk/>
            <pc:sldMk cId="3322579227" sldId="302"/>
            <ac:spMk id="22" creationId="{C90DF1DD-2D83-F904-5A37-03FFF4FE1C94}"/>
          </ac:spMkLst>
        </pc:spChg>
        <pc:spChg chg="mod">
          <ac:chgData name="Usuário Convidado" userId="" providerId="Windows Live" clId="Web-{CDD1BEE9-EEEC-488D-2E96-7DA169489B6A}" dt="2025-06-11T11:47:22.263" v="550" actId="1076"/>
          <ac:spMkLst>
            <pc:docMk/>
            <pc:sldMk cId="3322579227" sldId="302"/>
            <ac:spMk id="23" creationId="{342EC373-E30C-40B3-E96B-E4F7AC0435F2}"/>
          </ac:spMkLst>
        </pc:spChg>
        <pc:spChg chg="mod">
          <ac:chgData name="Usuário Convidado" userId="" providerId="Windows Live" clId="Web-{CDD1BEE9-EEEC-488D-2E96-7DA169489B6A}" dt="2025-06-11T11:47:22.279" v="551" actId="1076"/>
          <ac:spMkLst>
            <pc:docMk/>
            <pc:sldMk cId="3322579227" sldId="302"/>
            <ac:spMk id="24" creationId="{90526B65-145A-FEF0-3CF1-8F980CDC673B}"/>
          </ac:spMkLst>
        </pc:spChg>
        <pc:spChg chg="mod">
          <ac:chgData name="Usuário Convidado" userId="" providerId="Windows Live" clId="Web-{CDD1BEE9-EEEC-488D-2E96-7DA169489B6A}" dt="2025-06-11T11:47:22.279" v="552" actId="1076"/>
          <ac:spMkLst>
            <pc:docMk/>
            <pc:sldMk cId="3322579227" sldId="302"/>
            <ac:spMk id="25" creationId="{80800021-B527-7FB1-544B-49C50A312F1D}"/>
          </ac:spMkLst>
        </pc:spChg>
        <pc:spChg chg="mod">
          <ac:chgData name="Usuário Convidado" userId="" providerId="Windows Live" clId="Web-{CDD1BEE9-EEEC-488D-2E96-7DA169489B6A}" dt="2025-06-11T11:47:22.295" v="553" actId="1076"/>
          <ac:spMkLst>
            <pc:docMk/>
            <pc:sldMk cId="3322579227" sldId="302"/>
            <ac:spMk id="26" creationId="{6610C61C-0119-58A6-9DBD-9C711095499C}"/>
          </ac:spMkLst>
        </pc:spChg>
        <pc:spChg chg="mod">
          <ac:chgData name="Usuário Convidado" userId="" providerId="Windows Live" clId="Web-{CDD1BEE9-EEEC-488D-2E96-7DA169489B6A}" dt="2025-06-11T11:47:22.310" v="554" actId="1076"/>
          <ac:spMkLst>
            <pc:docMk/>
            <pc:sldMk cId="3322579227" sldId="302"/>
            <ac:spMk id="27" creationId="{29898645-891C-DAB2-53E0-19BA246DFFFC}"/>
          </ac:spMkLst>
        </pc:spChg>
        <pc:spChg chg="mod">
          <ac:chgData name="Usuário Convidado" userId="" providerId="Windows Live" clId="Web-{CDD1BEE9-EEEC-488D-2E96-7DA169489B6A}" dt="2025-06-11T11:47:22.310" v="555" actId="1076"/>
          <ac:spMkLst>
            <pc:docMk/>
            <pc:sldMk cId="3322579227" sldId="302"/>
            <ac:spMk id="28" creationId="{38EC83F0-F2C8-D399-C39C-E37CFF2C1EBB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3322579227" sldId="302"/>
            <ac:spMk id="29" creationId="{A672C20C-FA4C-0060-D4E3-0321B5CD8736}"/>
          </ac:spMkLst>
        </pc:spChg>
        <pc:spChg chg="mod">
          <ac:chgData name="Usuário Convidado" userId="" providerId="Windows Live" clId="Web-{CDD1BEE9-EEEC-488D-2E96-7DA169489B6A}" dt="2025-06-11T11:26:04.340" v="430" actId="20577"/>
          <ac:spMkLst>
            <pc:docMk/>
            <pc:sldMk cId="3322579227" sldId="302"/>
            <ac:spMk id="50" creationId="{C881FBFE-82F2-42FC-F006-FE943A1F3D6B}"/>
          </ac:spMkLst>
        </pc:spChg>
      </pc:sldChg>
      <pc:sldChg chg="modSp">
        <pc:chgData name="Usuário Convidado" userId="" providerId="Windows Live" clId="Web-{CDD1BEE9-EEEC-488D-2E96-7DA169489B6A}" dt="2025-06-11T11:47:08.294" v="548" actId="1076"/>
        <pc:sldMkLst>
          <pc:docMk/>
          <pc:sldMk cId="1764629397" sldId="303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1764629397" sldId="303"/>
            <ac:spMk id="3" creationId="{F0CDD59C-C795-037D-79B2-08D8992E8510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1764629397" sldId="303"/>
            <ac:spMk id="4" creationId="{FABCD272-0534-2A5C-619E-A515A14E4660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1764629397" sldId="303"/>
            <ac:spMk id="6" creationId="{C814A891-9A36-A7D5-149C-B58C77C9AA5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764629397" sldId="303"/>
            <ac:spMk id="7" creationId="{D379DC3B-B10A-DCEB-F648-4DB301F11F2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764629397" sldId="303"/>
            <ac:spMk id="9" creationId="{AB19AB54-4A13-772F-C47A-770C24E84C4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764629397" sldId="303"/>
            <ac:spMk id="10" creationId="{198C194E-B64D-87B2-59C0-9961750BB696}"/>
          </ac:spMkLst>
        </pc:spChg>
        <pc:spChg chg="mod">
          <ac:chgData name="Usuário Convidado" userId="" providerId="Windows Live" clId="Web-{CDD1BEE9-EEEC-488D-2E96-7DA169489B6A}" dt="2025-06-11T11:37:07.943" v="463"/>
          <ac:spMkLst>
            <pc:docMk/>
            <pc:sldMk cId="1764629397" sldId="303"/>
            <ac:spMk id="12" creationId="{8F2FC586-1847-ABB8-4E56-AE362904B7D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764629397" sldId="303"/>
            <ac:spMk id="16" creationId="{6E5EA9E5-0D9E-7D12-C57A-796D1FF56675}"/>
          </ac:spMkLst>
        </pc:spChg>
        <pc:spChg chg="mod">
          <ac:chgData name="Usuário Convidado" userId="" providerId="Windows Live" clId="Web-{CDD1BEE9-EEEC-488D-2E96-7DA169489B6A}" dt="2025-06-11T11:46:57.434" v="543" actId="1076"/>
          <ac:spMkLst>
            <pc:docMk/>
            <pc:sldMk cId="1764629397" sldId="303"/>
            <ac:spMk id="22" creationId="{ED4B6BE3-FAE4-8CA0-6365-F5D90A835AEC}"/>
          </ac:spMkLst>
        </pc:spChg>
        <pc:spChg chg="mod">
          <ac:chgData name="Usuário Convidado" userId="" providerId="Windows Live" clId="Web-{CDD1BEE9-EEEC-488D-2E96-7DA169489B6A}" dt="2025-06-11T11:46:57.450" v="544" actId="1076"/>
          <ac:spMkLst>
            <pc:docMk/>
            <pc:sldMk cId="1764629397" sldId="303"/>
            <ac:spMk id="23" creationId="{D8565B19-6BF2-3A2B-4B75-50C7EF190367}"/>
          </ac:spMkLst>
        </pc:spChg>
        <pc:spChg chg="mod">
          <ac:chgData name="Usuário Convidado" userId="" providerId="Windows Live" clId="Web-{CDD1BEE9-EEEC-488D-2E96-7DA169489B6A}" dt="2025-06-11T11:46:57.450" v="545" actId="1076"/>
          <ac:spMkLst>
            <pc:docMk/>
            <pc:sldMk cId="1764629397" sldId="303"/>
            <ac:spMk id="24" creationId="{AD56C63C-CB02-F6DE-4D7A-5958DFF81496}"/>
          </ac:spMkLst>
        </pc:spChg>
        <pc:spChg chg="mod">
          <ac:chgData name="Usuário Convidado" userId="" providerId="Windows Live" clId="Web-{CDD1BEE9-EEEC-488D-2E96-7DA169489B6A}" dt="2025-06-11T11:46:57.465" v="546" actId="1076"/>
          <ac:spMkLst>
            <pc:docMk/>
            <pc:sldMk cId="1764629397" sldId="303"/>
            <ac:spMk id="25" creationId="{0CC9F99B-74F7-F9A0-F0B1-D87C50A57700}"/>
          </ac:spMkLst>
        </pc:spChg>
        <pc:spChg chg="mod">
          <ac:chgData name="Usuário Convidado" userId="" providerId="Windows Live" clId="Web-{CDD1BEE9-EEEC-488D-2E96-7DA169489B6A}" dt="2025-06-11T11:47:08.278" v="547" actId="1076"/>
          <ac:spMkLst>
            <pc:docMk/>
            <pc:sldMk cId="1764629397" sldId="303"/>
            <ac:spMk id="26" creationId="{68C1FFA3-A54D-4982-B722-6D8C6ED81FF0}"/>
          </ac:spMkLst>
        </pc:spChg>
        <pc:spChg chg="mod">
          <ac:chgData name="Usuário Convidado" userId="" providerId="Windows Live" clId="Web-{CDD1BEE9-EEEC-488D-2E96-7DA169489B6A}" dt="2025-06-11T11:47:08.294" v="548" actId="1076"/>
          <ac:spMkLst>
            <pc:docMk/>
            <pc:sldMk cId="1764629397" sldId="303"/>
            <ac:spMk id="27" creationId="{71164251-C4D8-AB85-C38A-A6F8789C1C4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764629397" sldId="303"/>
            <ac:spMk id="29" creationId="{7456F503-FF67-10B7-E3BD-4462C1FBD0F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764629397" sldId="303"/>
            <ac:spMk id="41" creationId="{3BFFF204-0BAE-8C66-5BB6-B169CE52DD1F}"/>
          </ac:spMkLst>
        </pc:sp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2185789982" sldId="304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85789982" sldId="304"/>
            <ac:spMk id="4" creationId="{9964C1B3-F1B2-EA14-97FE-9155FFE06FD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85789982" sldId="304"/>
            <ac:spMk id="5" creationId="{AEFDC291-7B74-D15C-F6C8-7475B613FCB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85789982" sldId="304"/>
            <ac:spMk id="7" creationId="{7DAC7A9F-E626-C601-65D4-B1BFFECD7B2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85789982" sldId="304"/>
            <ac:spMk id="9" creationId="{9B8B6488-8B11-9D48-23F6-DBC85723BEA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85789982" sldId="304"/>
            <ac:spMk id="13" creationId="{9A2C2A10-2D3B-AA38-B6B0-77F8190AFE8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85789982" sldId="304"/>
            <ac:spMk id="14" creationId="{58E197AE-3578-99C2-A36C-F350D236D2E2}"/>
          </ac:spMkLst>
        </pc:s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2185789982" sldId="304"/>
            <ac:grpSpMk id="6" creationId="{E0B5DF0B-F625-ADD6-E79C-C4C64807F152}"/>
          </ac:grpSpMkLst>
        </pc:grpChg>
        <pc:grpChg chg="mod">
          <ac:chgData name="Usuário Convidado" userId="" providerId="Windows Live" clId="Web-{CDD1BEE9-EEEC-488D-2E96-7DA169489B6A}" dt="2025-06-11T11:37:54.773" v="475"/>
          <ac:grpSpMkLst>
            <pc:docMk/>
            <pc:sldMk cId="2185789982" sldId="304"/>
            <ac:grpSpMk id="12" creationId="{096F0411-1B97-F1BF-4589-37DBA3C13619}"/>
          </ac:grpSpMkLst>
        </pc:grpChg>
      </pc:sldChg>
      <pc:sldChg chg="modSp">
        <pc:chgData name="Usuário Convidado" userId="" providerId="Windows Live" clId="Web-{CDD1BEE9-EEEC-488D-2E96-7DA169489B6A}" dt="2025-06-11T11:45:28.868" v="524" actId="1076"/>
        <pc:sldMkLst>
          <pc:docMk/>
          <pc:sldMk cId="1232341253" sldId="305"/>
        </pc:sldMkLst>
        <pc:spChg chg="mod">
          <ac:chgData name="Usuário Convidado" userId="" providerId="Windows Live" clId="Web-{CDD1BEE9-EEEC-488D-2E96-7DA169489B6A}" dt="2025-06-11T11:45:28.868" v="524" actId="1076"/>
          <ac:spMkLst>
            <pc:docMk/>
            <pc:sldMk cId="1232341253" sldId="305"/>
            <ac:spMk id="3" creationId="{622BD149-7F89-C5E0-D7DD-897F049C36D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32341253" sldId="305"/>
            <ac:spMk id="4" creationId="{1F562D1A-CA60-C999-CE7D-4CB7A7D67AA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232341253" sldId="305"/>
            <ac:spMk id="5" creationId="{4726B3C1-E831-3B7A-4C3B-D609E7342954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232341253" sldId="305"/>
            <ac:picMk id="2" creationId="{304E0F36-3D44-026F-14F5-33473E1477CC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232341253" sldId="305"/>
            <ac:picMk id="8" creationId="{964215D4-C28E-954D-7F89-3A2394D79EA5}"/>
          </ac:picMkLst>
        </pc:picChg>
      </pc:sldChg>
      <pc:sldChg chg="modSp">
        <pc:chgData name="Usuário Convidado" userId="" providerId="Windows Live" clId="Web-{CDD1BEE9-EEEC-488D-2E96-7DA169489B6A}" dt="2025-06-11T11:45:23.853" v="523" actId="1076"/>
        <pc:sldMkLst>
          <pc:docMk/>
          <pc:sldMk cId="1476747527" sldId="306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76747527" sldId="306"/>
            <ac:spMk id="4" creationId="{DD741B9F-AFDC-BF06-7491-8B18610CE90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76747527" sldId="306"/>
            <ac:spMk id="5" creationId="{468A66D0-3F7A-56E1-70F4-C3D84F6839EA}"/>
          </ac:spMkLst>
        </pc:spChg>
        <pc:spChg chg="mod">
          <ac:chgData name="Usuário Convidado" userId="" providerId="Windows Live" clId="Web-{CDD1BEE9-EEEC-488D-2E96-7DA169489B6A}" dt="2025-06-11T11:45:23.853" v="523" actId="1076"/>
          <ac:spMkLst>
            <pc:docMk/>
            <pc:sldMk cId="1476747527" sldId="306"/>
            <ac:spMk id="7" creationId="{04355864-6D62-3FDC-4C63-56932CB73480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476747527" sldId="306"/>
            <ac:picMk id="2" creationId="{AA98A1C3-4828-B88B-3CAD-B15F76DADA39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476747527" sldId="306"/>
            <ac:picMk id="14338" creationId="{4B22E30B-5EE8-9AC7-61F9-CD40C695409C}"/>
          </ac:picMkLst>
        </pc:picChg>
      </pc:sldChg>
      <pc:sldChg chg="modSp">
        <pc:chgData name="Usuário Convidado" userId="" providerId="Windows Live" clId="Web-{CDD1BEE9-EEEC-488D-2E96-7DA169489B6A}" dt="2025-06-11T11:45:01.367" v="519" actId="1076"/>
        <pc:sldMkLst>
          <pc:docMk/>
          <pc:sldMk cId="1093778365" sldId="307"/>
        </pc:sldMkLst>
        <pc:spChg chg="mod">
          <ac:chgData name="Usuário Convidado" userId="" providerId="Windows Live" clId="Web-{CDD1BEE9-EEEC-488D-2E96-7DA169489B6A}" dt="2025-06-11T11:45:01.367" v="519" actId="1076"/>
          <ac:spMkLst>
            <pc:docMk/>
            <pc:sldMk cId="1093778365" sldId="307"/>
            <ac:spMk id="3" creationId="{16383F6C-FBB7-FF29-0352-BD9799E3559A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3778365" sldId="307"/>
            <ac:spMk id="4" creationId="{5DB07D0B-F480-C66A-2B3B-49C050F4297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3778365" sldId="307"/>
            <ac:spMk id="5" creationId="{DB769A88-6B6E-16EA-D411-DADB66A7C86D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093778365" sldId="307"/>
            <ac:picMk id="2" creationId="{EBA1FF99-815C-737C-0E65-CF5A5553D19C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093778365" sldId="307"/>
            <ac:picMk id="3076" creationId="{8EE686D1-2660-29FB-8791-B643FA881214}"/>
          </ac:picMkLst>
        </pc:picChg>
      </pc:sldChg>
      <pc:sldChg chg="modSp">
        <pc:chgData name="Usuário Convidado" userId="" providerId="Windows Live" clId="Web-{CDD1BEE9-EEEC-488D-2E96-7DA169489B6A}" dt="2025-06-11T11:45:17.743" v="522" actId="1076"/>
        <pc:sldMkLst>
          <pc:docMk/>
          <pc:sldMk cId="3194494741" sldId="308"/>
        </pc:sldMkLst>
        <pc:spChg chg="mod">
          <ac:chgData name="Usuário Convidado" userId="" providerId="Windows Live" clId="Web-{CDD1BEE9-EEEC-488D-2E96-7DA169489B6A}" dt="2025-06-11T11:45:17.743" v="522" actId="1076"/>
          <ac:spMkLst>
            <pc:docMk/>
            <pc:sldMk cId="3194494741" sldId="308"/>
            <ac:spMk id="3" creationId="{47E1A5A7-8F1F-C68B-B923-36B6B89CB6F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94494741" sldId="308"/>
            <ac:spMk id="4" creationId="{BF3B1839-9DA0-5A9C-19A2-3C0CDDF786F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94494741" sldId="308"/>
            <ac:spMk id="5" creationId="{049624C2-3940-A5CC-632A-C5DDA84AF0A3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194494741" sldId="308"/>
            <ac:picMk id="2" creationId="{5B66CCEA-4B77-581A-4D50-A7571CC77A46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194494741" sldId="308"/>
            <ac:picMk id="9" creationId="{6A26DAC7-25A0-9471-7324-4B0881CA5F49}"/>
          </ac:picMkLst>
        </pc:picChg>
      </pc:sldChg>
      <pc:sldChg chg="modSp">
        <pc:chgData name="Usuário Convidado" userId="" providerId="Windows Live" clId="Web-{CDD1BEE9-EEEC-488D-2E96-7DA169489B6A}" dt="2025-06-11T11:44:47.398" v="518" actId="1076"/>
        <pc:sldMkLst>
          <pc:docMk/>
          <pc:sldMk cId="2114786388" sldId="309"/>
        </pc:sldMkLst>
        <pc:spChg chg="mod">
          <ac:chgData name="Usuário Convidado" userId="" providerId="Windows Live" clId="Web-{CDD1BEE9-EEEC-488D-2E96-7DA169489B6A}" dt="2025-06-11T11:44:47.398" v="518" actId="1076"/>
          <ac:spMkLst>
            <pc:docMk/>
            <pc:sldMk cId="2114786388" sldId="309"/>
            <ac:spMk id="3" creationId="{69DE0068-5B3D-E61B-F1FC-DF6508EA768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14786388" sldId="309"/>
            <ac:spMk id="4" creationId="{8731C8C5-9829-9166-8944-D716DCBD47A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14786388" sldId="309"/>
            <ac:spMk id="5" creationId="{1B670CD2-0086-F15D-8BC9-E2798844210F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114786388" sldId="309"/>
            <ac:picMk id="2" creationId="{C47D01BB-309B-C577-9967-8E7D0B61976A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114786388" sldId="309"/>
            <ac:picMk id="4098" creationId="{5837F039-AE91-9FE6-422D-8F7A9E425059}"/>
          </ac:picMkLst>
        </pc:picChg>
      </pc:sldChg>
      <pc:sldChg chg="modSp">
        <pc:chgData name="Usuário Convidado" userId="" providerId="Windows Live" clId="Web-{CDD1BEE9-EEEC-488D-2E96-7DA169489B6A}" dt="2025-06-11T12:13:18.837" v="1134" actId="1076"/>
        <pc:sldMkLst>
          <pc:docMk/>
          <pc:sldMk cId="2443276609" sldId="310"/>
        </pc:sldMkLst>
        <pc:spChg chg="mod">
          <ac:chgData name="Usuário Convidado" userId="" providerId="Windows Live" clId="Web-{CDD1BEE9-EEEC-488D-2E96-7DA169489B6A}" dt="2025-06-11T12:13:18.837" v="1134" actId="1076"/>
          <ac:spMkLst>
            <pc:docMk/>
            <pc:sldMk cId="2443276609" sldId="310"/>
            <ac:spMk id="3" creationId="{1C547BAD-1B07-9DAD-9326-65CF3F5DF827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43276609" sldId="310"/>
            <ac:spMk id="4" creationId="{7364C0A6-5408-C8F5-43CF-A8F2F59980C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43276609" sldId="310"/>
            <ac:spMk id="5" creationId="{F03EBF5C-C38A-9881-CB82-84CF64A95D0C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443276609" sldId="310"/>
            <ac:picMk id="2" creationId="{1D4176DA-0F81-7701-838F-2DE88862A912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443276609" sldId="310"/>
            <ac:picMk id="15362" creationId="{91FC2E84-A888-924D-D9E7-DEADB1806C10}"/>
          </ac:picMkLst>
        </pc:picChg>
      </pc:sldChg>
      <pc:sldChg chg="modSp">
        <pc:chgData name="Usuário Convidado" userId="" providerId="Windows Live" clId="Web-{CDD1BEE9-EEEC-488D-2E96-7DA169489B6A}" dt="2025-06-11T12:05:50.649" v="1013" actId="1076"/>
        <pc:sldMkLst>
          <pc:docMk/>
          <pc:sldMk cId="1655281406" sldId="311"/>
        </pc:sldMkLst>
        <pc:spChg chg="mod">
          <ac:chgData name="Usuário Convidado" userId="" providerId="Windows Live" clId="Web-{CDD1BEE9-EEEC-488D-2E96-7DA169489B6A}" dt="2025-06-11T12:05:50.649" v="1013" actId="1076"/>
          <ac:spMkLst>
            <pc:docMk/>
            <pc:sldMk cId="1655281406" sldId="311"/>
            <ac:spMk id="3" creationId="{18805CFE-BA55-2202-4EE0-BBF223D9E37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655281406" sldId="311"/>
            <ac:spMk id="4" creationId="{FE3FDEF1-837F-D8E8-D0F1-17C99DC2C6C7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655281406" sldId="311"/>
            <ac:spMk id="5" creationId="{6593F29B-EC6B-B676-565F-416885508AFF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655281406" sldId="311"/>
            <ac:picMk id="2" creationId="{756C69AC-A7C6-192E-DCF1-2512E84BF6AE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655281406" sldId="311"/>
            <ac:picMk id="1026" creationId="{EC000D8D-6817-1DC7-E925-74B8EB7CB63E}"/>
          </ac:picMkLst>
        </pc:picChg>
      </pc:sldChg>
      <pc:sldChg chg="modSp">
        <pc:chgData name="Usuário Convidado" userId="" providerId="Windows Live" clId="Web-{CDD1BEE9-EEEC-488D-2E96-7DA169489B6A}" dt="2025-06-11T11:44:26.757" v="514" actId="1076"/>
        <pc:sldMkLst>
          <pc:docMk/>
          <pc:sldMk cId="1096769003" sldId="312"/>
        </pc:sldMkLst>
        <pc:spChg chg="mod">
          <ac:chgData name="Usuário Convidado" userId="" providerId="Windows Live" clId="Web-{CDD1BEE9-EEEC-488D-2E96-7DA169489B6A}" dt="2025-06-11T11:44:26.757" v="514" actId="1076"/>
          <ac:spMkLst>
            <pc:docMk/>
            <pc:sldMk cId="1096769003" sldId="312"/>
            <ac:spMk id="3" creationId="{8B307DA4-A7E3-7EFF-C28C-C88BCF5BEEE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6769003" sldId="312"/>
            <ac:spMk id="4" creationId="{1AD093F8-FD81-F06E-868A-2DA3DA266B9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96769003" sldId="312"/>
            <ac:spMk id="5" creationId="{5D546F7D-7D28-836E-F11B-4C5BB4DB5845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096769003" sldId="312"/>
            <ac:picMk id="2" creationId="{1143CC71-0758-EA92-1F5C-553707CCE89A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096769003" sldId="312"/>
            <ac:picMk id="5124" creationId="{41DF00A5-6A7B-99BF-E77C-BA491B78D4CA}"/>
          </ac:picMkLst>
        </pc:picChg>
      </pc:sldChg>
      <pc:sldChg chg="modSp">
        <pc:chgData name="Usuário Convidado" userId="" providerId="Windows Live" clId="Web-{CDD1BEE9-EEEC-488D-2E96-7DA169489B6A}" dt="2025-06-11T11:45:08.290" v="520" actId="1076"/>
        <pc:sldMkLst>
          <pc:docMk/>
          <pc:sldMk cId="3327604009" sldId="313"/>
        </pc:sldMkLst>
        <pc:spChg chg="mod">
          <ac:chgData name="Usuário Convidado" userId="" providerId="Windows Live" clId="Web-{CDD1BEE9-EEEC-488D-2E96-7DA169489B6A}" dt="2025-06-11T11:45:08.290" v="520" actId="1076"/>
          <ac:spMkLst>
            <pc:docMk/>
            <pc:sldMk cId="3327604009" sldId="313"/>
            <ac:spMk id="3" creationId="{9AC14A7A-12CB-3294-80FB-0A87A4939997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27604009" sldId="313"/>
            <ac:spMk id="4" creationId="{37542E9F-7C62-365E-17BD-06C9DC20892A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27604009" sldId="313"/>
            <ac:spMk id="5" creationId="{51B25D30-FD1F-4CD0-7125-EC7D6D940AF5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327604009" sldId="313"/>
            <ac:picMk id="2" creationId="{A94EA9D7-C320-BCB0-FE82-9B8F4B43DFDB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327604009" sldId="313"/>
            <ac:picMk id="1026" creationId="{BEDC1BE8-1C4F-AA0B-7F1F-32BAE5E7B3E6}"/>
          </ac:picMkLst>
        </pc:picChg>
      </pc:sldChg>
      <pc:sldChg chg="modSp">
        <pc:chgData name="Usuário Convidado" userId="" providerId="Windows Live" clId="Web-{CDD1BEE9-EEEC-488D-2E96-7DA169489B6A}" dt="2025-06-11T11:43:29.239" v="505" actId="1076"/>
        <pc:sldMkLst>
          <pc:docMk/>
          <pc:sldMk cId="2507833608" sldId="314"/>
        </pc:sldMkLst>
        <pc:spChg chg="mod">
          <ac:chgData name="Usuário Convidado" userId="" providerId="Windows Live" clId="Web-{CDD1BEE9-EEEC-488D-2E96-7DA169489B6A}" dt="2025-06-11T11:43:29.239" v="505" actId="1076"/>
          <ac:spMkLst>
            <pc:docMk/>
            <pc:sldMk cId="2507833608" sldId="314"/>
            <ac:spMk id="3" creationId="{8559D474-41D1-76A0-E7DC-96DE514A881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507833608" sldId="314"/>
            <ac:spMk id="4" creationId="{D5C5733B-1306-D8CB-8D19-AD2C927A383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507833608" sldId="314"/>
            <ac:spMk id="5" creationId="{BEAB2ABC-8ECF-3355-CB03-42FF90606226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507833608" sldId="314"/>
            <ac:picMk id="2" creationId="{7222AD61-8AA1-B2AA-9E70-8BF3480CF10A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507833608" sldId="314"/>
            <ac:picMk id="6148" creationId="{07BAFACA-E9A7-A6A3-44E3-E679E8109346}"/>
          </ac:picMkLst>
        </pc:picChg>
      </pc:sldChg>
      <pc:sldChg chg="modSp">
        <pc:chgData name="Usuário Convidado" userId="" providerId="Windows Live" clId="Web-{CDD1BEE9-EEEC-488D-2E96-7DA169489B6A}" dt="2025-06-11T11:43:55.240" v="509" actId="1076"/>
        <pc:sldMkLst>
          <pc:docMk/>
          <pc:sldMk cId="3124779123" sldId="315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24779123" sldId="315"/>
            <ac:spMk id="4" creationId="{7F141BC5-7120-0B1A-368F-E52B00F1372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124779123" sldId="315"/>
            <ac:spMk id="5" creationId="{5918CA1A-5E85-5FFB-3304-24E3C7F84256}"/>
          </ac:spMkLst>
        </pc:spChg>
        <pc:spChg chg="mod">
          <ac:chgData name="Usuário Convidado" userId="" providerId="Windows Live" clId="Web-{CDD1BEE9-EEEC-488D-2E96-7DA169489B6A}" dt="2025-06-11T11:43:55.240" v="509" actId="1076"/>
          <ac:spMkLst>
            <pc:docMk/>
            <pc:sldMk cId="3124779123" sldId="315"/>
            <ac:spMk id="7" creationId="{991FFA83-1EF0-5894-105A-4475D21130D3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124779123" sldId="315"/>
            <ac:picMk id="2" creationId="{26DF49A1-2541-58D6-FBF7-84BA1B0FB106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124779123" sldId="315"/>
            <ac:picMk id="2050" creationId="{7D6934ED-1516-2A2F-1E0C-1AB8595414CC}"/>
          </ac:picMkLst>
        </pc:picChg>
      </pc:sldChg>
      <pc:sldChg chg="modSp">
        <pc:chgData name="Usuário Convidado" userId="" providerId="Windows Live" clId="Web-{CDD1BEE9-EEEC-488D-2E96-7DA169489B6A}" dt="2025-06-11T11:44:00.865" v="510" actId="1076"/>
        <pc:sldMkLst>
          <pc:docMk/>
          <pc:sldMk cId="1495010098" sldId="316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95010098" sldId="316"/>
            <ac:spMk id="4" creationId="{13487786-64FB-45AB-C57B-440C0337BC9A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95010098" sldId="316"/>
            <ac:spMk id="5" creationId="{074C97A6-C4A7-6A61-E60F-FDEFE1837901}"/>
          </ac:spMkLst>
        </pc:spChg>
        <pc:spChg chg="mod">
          <ac:chgData name="Usuário Convidado" userId="" providerId="Windows Live" clId="Web-{CDD1BEE9-EEEC-488D-2E96-7DA169489B6A}" dt="2025-06-11T11:44:00.865" v="510" actId="1076"/>
          <ac:spMkLst>
            <pc:docMk/>
            <pc:sldMk cId="1495010098" sldId="316"/>
            <ac:spMk id="7" creationId="{949F1383-C1F2-3FF3-591A-3EE40B92C9FF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495010098" sldId="316"/>
            <ac:picMk id="2" creationId="{CB79130B-C9AD-5389-BE58-D334917B0D50}"/>
          </ac:picMkLst>
        </pc:picChg>
      </pc:sldChg>
      <pc:sldChg chg="modSp">
        <pc:chgData name="Usuário Convidado" userId="" providerId="Windows Live" clId="Web-{CDD1BEE9-EEEC-488D-2E96-7DA169489B6A}" dt="2025-06-11T11:40:53.499" v="480" actId="1076"/>
        <pc:sldMkLst>
          <pc:docMk/>
          <pc:sldMk cId="1335693011" sldId="317"/>
        </pc:sldMkLst>
        <pc:spChg chg="mod">
          <ac:chgData name="Usuário Convidado" userId="" providerId="Windows Live" clId="Web-{CDD1BEE9-EEEC-488D-2E96-7DA169489B6A}" dt="2025-06-11T11:40:53.499" v="480" actId="1076"/>
          <ac:spMkLst>
            <pc:docMk/>
            <pc:sldMk cId="1335693011" sldId="317"/>
            <ac:spMk id="3" creationId="{3AA5745C-F3BC-1D5C-BD13-8E0571B9E41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335693011" sldId="317"/>
            <ac:spMk id="4" creationId="{04A72854-BFC7-A2EA-6398-4D513BF86EF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335693011" sldId="317"/>
            <ac:spMk id="5" creationId="{86C56FE0-3478-9945-5BB2-C199723E9746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335693011" sldId="317"/>
            <ac:picMk id="2" creationId="{0023515C-5394-B158-5DEC-B48FC69B8725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335693011" sldId="317"/>
            <ac:picMk id="9218" creationId="{0380FD36-807C-E64E-3F30-466D4BCA6B6C}"/>
          </ac:picMkLst>
        </pc:picChg>
      </pc:sldChg>
      <pc:sldChg chg="modSp">
        <pc:chgData name="Usuário Convidado" userId="" providerId="Windows Live" clId="Web-{CDD1BEE9-EEEC-488D-2E96-7DA169489B6A}" dt="2025-06-11T11:37:54.773" v="475"/>
        <pc:sldMkLst>
          <pc:docMk/>
          <pc:sldMk cId="1058954897" sldId="318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58954897" sldId="318"/>
            <ac:spMk id="3" creationId="{D636F61B-0FFA-BADB-2219-E160DDA37C1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58954897" sldId="318"/>
            <ac:spMk id="4" creationId="{021FB729-09AA-E672-D597-13BD98015A4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058954897" sldId="318"/>
            <ac:spMk id="5" creationId="{02200A5D-6443-C99C-584B-89F8277CECC8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058954897" sldId="318"/>
            <ac:picMk id="2" creationId="{DCFE1539-B6AE-4D64-6095-86B1F5C7EBC8}"/>
          </ac:picMkLst>
        </pc:picChg>
      </pc:sldChg>
      <pc:sldChg chg="modSp">
        <pc:chgData name="Usuário Convidado" userId="" providerId="Windows Live" clId="Web-{CDD1BEE9-EEEC-488D-2E96-7DA169489B6A}" dt="2025-06-11T12:01:24.420" v="938" actId="1076"/>
        <pc:sldMkLst>
          <pc:docMk/>
          <pc:sldMk cId="1596892714" sldId="319"/>
        </pc:sldMkLst>
        <pc:spChg chg="mod">
          <ac:chgData name="Usuário Convidado" userId="" providerId="Windows Live" clId="Web-{CDD1BEE9-EEEC-488D-2E96-7DA169489B6A}" dt="2025-06-11T12:01:22.670" v="937" actId="1076"/>
          <ac:spMkLst>
            <pc:docMk/>
            <pc:sldMk cId="1596892714" sldId="319"/>
            <ac:spMk id="3" creationId="{5182D36E-6368-C877-9B43-8113CEF75D0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96892714" sldId="319"/>
            <ac:spMk id="4" creationId="{C53B2F2D-0909-AA6A-761F-876B54696007}"/>
          </ac:spMkLst>
        </pc:spChg>
        <pc:spChg chg="mod ord">
          <ac:chgData name="Usuário Convidado" userId="" providerId="Windows Live" clId="Web-{CDD1BEE9-EEEC-488D-2E96-7DA169489B6A}" dt="2025-06-11T12:01:19.029" v="936"/>
          <ac:spMkLst>
            <pc:docMk/>
            <pc:sldMk cId="1596892714" sldId="319"/>
            <ac:spMk id="5" creationId="{9E700821-7E9A-3706-DBEB-2A9B43B29D1F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596892714" sldId="319"/>
            <ac:picMk id="2" creationId="{6060E894-CE17-88EC-A441-1FBCCE000A11}"/>
          </ac:picMkLst>
        </pc:picChg>
        <pc:picChg chg="mod ord">
          <ac:chgData name="Usuário Convidado" userId="" providerId="Windows Live" clId="Web-{CDD1BEE9-EEEC-488D-2E96-7DA169489B6A}" dt="2025-06-11T12:01:24.420" v="938" actId="1076"/>
          <ac:picMkLst>
            <pc:docMk/>
            <pc:sldMk cId="1596892714" sldId="319"/>
            <ac:picMk id="5122" creationId="{4A0AA579-9664-5128-8277-2C5284BB2DC9}"/>
          </ac:picMkLst>
        </pc:picChg>
      </pc:sldChg>
      <pc:sldChg chg="modSp">
        <pc:chgData name="Usuário Convidado" userId="" providerId="Windows Live" clId="Web-{CDD1BEE9-EEEC-488D-2E96-7DA169489B6A}" dt="2025-06-11T12:04:39.224" v="995" actId="1076"/>
        <pc:sldMkLst>
          <pc:docMk/>
          <pc:sldMk cId="2009923955" sldId="320"/>
        </pc:sldMkLst>
        <pc:spChg chg="mod">
          <ac:chgData name="Usuário Convidado" userId="" providerId="Windows Live" clId="Web-{CDD1BEE9-EEEC-488D-2E96-7DA169489B6A}" dt="2025-06-11T12:04:35.458" v="994" actId="1076"/>
          <ac:spMkLst>
            <pc:docMk/>
            <pc:sldMk cId="2009923955" sldId="320"/>
            <ac:spMk id="3" creationId="{46B9CDCD-483E-B2B1-BBB9-A21B561275A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009923955" sldId="320"/>
            <ac:spMk id="4" creationId="{07A3A52A-D209-BB61-BEA3-EE9B8DD981E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009923955" sldId="320"/>
            <ac:spMk id="5" creationId="{43A7167D-9197-ED4F-697E-1BBFE41338E1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009923955" sldId="320"/>
            <ac:picMk id="2" creationId="{7F049D03-15FA-A195-1B7F-28ED42986535}"/>
          </ac:picMkLst>
        </pc:picChg>
        <pc:picChg chg="mod">
          <ac:chgData name="Usuário Convidado" userId="" providerId="Windows Live" clId="Web-{CDD1BEE9-EEEC-488D-2E96-7DA169489B6A}" dt="2025-06-11T12:04:39.224" v="995" actId="1076"/>
          <ac:picMkLst>
            <pc:docMk/>
            <pc:sldMk cId="2009923955" sldId="320"/>
            <ac:picMk id="4098" creationId="{820AE49F-12A6-B0E9-8373-61B948062E0F}"/>
          </ac:picMkLst>
        </pc:picChg>
      </pc:sldChg>
      <pc:sldChg chg="modSp">
        <pc:chgData name="Usuário Convidado" userId="" providerId="Windows Live" clId="Web-{CDD1BEE9-EEEC-488D-2E96-7DA169489B6A}" dt="2025-06-11T12:08:52.890" v="1049" actId="14100"/>
        <pc:sldMkLst>
          <pc:docMk/>
          <pc:sldMk cId="2070994889" sldId="321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070994889" sldId="321"/>
            <ac:spMk id="4" creationId="{837F9F16-15F3-696B-638B-93D1706E1AE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070994889" sldId="321"/>
            <ac:spMk id="5" creationId="{96D56F7A-DD84-2166-1174-B32CD8AC257A}"/>
          </ac:spMkLst>
        </pc:spChg>
        <pc:spChg chg="mod">
          <ac:chgData name="Usuário Convidado" userId="" providerId="Windows Live" clId="Web-{CDD1BEE9-EEEC-488D-2E96-7DA169489B6A}" dt="2025-06-11T12:08:52.890" v="1049" actId="14100"/>
          <ac:spMkLst>
            <pc:docMk/>
            <pc:sldMk cId="2070994889" sldId="321"/>
            <ac:spMk id="7" creationId="{714366EE-87C1-77E0-B500-3F96B7CF05AF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070994889" sldId="321"/>
            <ac:picMk id="2" creationId="{9B62CEEA-D271-888E-1BAE-B24EDFB58D49}"/>
          </ac:picMkLst>
        </pc:picChg>
      </pc:sldChg>
      <pc:sldChg chg="modSp">
        <pc:chgData name="Usuário Convidado" userId="" providerId="Windows Live" clId="Web-{CDD1BEE9-EEEC-488D-2E96-7DA169489B6A}" dt="2025-06-11T12:10:21.206" v="1072" actId="1076"/>
        <pc:sldMkLst>
          <pc:docMk/>
          <pc:sldMk cId="2480511179" sldId="322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80511179" sldId="322"/>
            <ac:spMk id="4" creationId="{97E5AAA6-AE0B-0668-2513-AD0DDC417C2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80511179" sldId="322"/>
            <ac:spMk id="5" creationId="{E1ABDFA1-0AB3-42D4-FAF8-7233EF87E840}"/>
          </ac:spMkLst>
        </pc:spChg>
        <pc:spChg chg="mod">
          <ac:chgData name="Usuário Convidado" userId="" providerId="Windows Live" clId="Web-{CDD1BEE9-EEEC-488D-2E96-7DA169489B6A}" dt="2025-06-11T12:10:21.206" v="1072" actId="1076"/>
          <ac:spMkLst>
            <pc:docMk/>
            <pc:sldMk cId="2480511179" sldId="322"/>
            <ac:spMk id="7" creationId="{2F1F9F45-BB28-8DE1-5599-349DE0B65113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480511179" sldId="322"/>
            <ac:picMk id="2" creationId="{82EDDFC7-B587-BA37-6FA5-F65D755BAC77}"/>
          </ac:picMkLst>
        </pc:picChg>
        <pc:picChg chg="mod">
          <ac:chgData name="Usuário Convidado" userId="" providerId="Windows Live" clId="Web-{CDD1BEE9-EEEC-488D-2E96-7DA169489B6A}" dt="2025-06-11T12:10:11.846" v="1070" actId="1076"/>
          <ac:picMkLst>
            <pc:docMk/>
            <pc:sldMk cId="2480511179" sldId="322"/>
            <ac:picMk id="10242" creationId="{8CDC9EEF-C900-5A93-C6F9-0B1257F3C3D9}"/>
          </ac:picMkLst>
        </pc:picChg>
      </pc:sldChg>
      <pc:sldChg chg="modSp">
        <pc:chgData name="Usuário Convidado" userId="" providerId="Windows Live" clId="Web-{CDD1BEE9-EEEC-488D-2E96-7DA169489B6A}" dt="2025-06-11T12:07:59.950" v="1033" actId="1076"/>
        <pc:sldMkLst>
          <pc:docMk/>
          <pc:sldMk cId="3050525026" sldId="323"/>
        </pc:sldMkLst>
        <pc:spChg chg="mod">
          <ac:chgData name="Usuário Convidado" userId="" providerId="Windows Live" clId="Web-{CDD1BEE9-EEEC-488D-2E96-7DA169489B6A}" dt="2025-06-11T12:07:57.263" v="1032" actId="1076"/>
          <ac:spMkLst>
            <pc:docMk/>
            <pc:sldMk cId="3050525026" sldId="323"/>
            <ac:spMk id="3" creationId="{6BCE7329-F029-3D8F-3CB1-68260C48B8C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50525026" sldId="323"/>
            <ac:spMk id="4" creationId="{DD7EE7F7-0A05-1F44-56C2-0D8B6AB3F03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50525026" sldId="323"/>
            <ac:spMk id="5" creationId="{8365E4B5-1708-0D93-AB5A-4AE3281C084F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050525026" sldId="323"/>
            <ac:picMk id="2" creationId="{C8FC8733-4E45-46EF-A1A8-BFBD58B1DBB9}"/>
          </ac:picMkLst>
        </pc:picChg>
        <pc:picChg chg="mod">
          <ac:chgData name="Usuário Convidado" userId="" providerId="Windows Live" clId="Web-{CDD1BEE9-EEEC-488D-2E96-7DA169489B6A}" dt="2025-06-11T12:07:59.950" v="1033" actId="1076"/>
          <ac:picMkLst>
            <pc:docMk/>
            <pc:sldMk cId="3050525026" sldId="323"/>
            <ac:picMk id="3074" creationId="{7D2DD0DB-461E-14F0-878E-F8D31D901A35}"/>
          </ac:picMkLst>
        </pc:picChg>
      </pc:sldChg>
      <pc:sldChg chg="modSp">
        <pc:chgData name="Usuário Convidado" userId="" providerId="Windows Live" clId="Web-{CDD1BEE9-EEEC-488D-2E96-7DA169489B6A}" dt="2025-06-11T12:08:31.717" v="1042" actId="1076"/>
        <pc:sldMkLst>
          <pc:docMk/>
          <pc:sldMk cId="2183845778" sldId="324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83845778" sldId="324"/>
            <ac:spMk id="4" creationId="{7C5023D2-8A36-88F9-7B81-C9448DE392A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83845778" sldId="324"/>
            <ac:spMk id="5" creationId="{8EE5AC07-F48A-18D7-D8C8-B1BC1F9CB983}"/>
          </ac:spMkLst>
        </pc:spChg>
        <pc:spChg chg="mod">
          <ac:chgData name="Usuário Convidado" userId="" providerId="Windows Live" clId="Web-{CDD1BEE9-EEEC-488D-2E96-7DA169489B6A}" dt="2025-06-11T12:08:27.967" v="1041" actId="14100"/>
          <ac:spMkLst>
            <pc:docMk/>
            <pc:sldMk cId="2183845778" sldId="324"/>
            <ac:spMk id="7" creationId="{A8F8F559-13C5-B023-3BF4-6A4B7DF4FB69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183845778" sldId="324"/>
            <ac:picMk id="2" creationId="{CBE098D2-0B15-0FBD-C17A-81CB02A5A2CA}"/>
          </ac:picMkLst>
        </pc:picChg>
        <pc:picChg chg="mod">
          <ac:chgData name="Usuário Convidado" userId="" providerId="Windows Live" clId="Web-{CDD1BEE9-EEEC-488D-2E96-7DA169489B6A}" dt="2025-06-11T12:08:31.717" v="1042" actId="1076"/>
          <ac:picMkLst>
            <pc:docMk/>
            <pc:sldMk cId="2183845778" sldId="324"/>
            <ac:picMk id="8194" creationId="{C9983C62-6609-DC61-9DF2-4271891A5921}"/>
          </ac:picMkLst>
        </pc:picChg>
      </pc:sldChg>
      <pc:sldChg chg="modSp">
        <pc:chgData name="Usuário Convidado" userId="" providerId="Windows Live" clId="Web-{CDD1BEE9-EEEC-488D-2E96-7DA169489B6A}" dt="2025-06-11T11:44:41.476" v="517" actId="1076"/>
        <pc:sldMkLst>
          <pc:docMk/>
          <pc:sldMk cId="2562880130" sldId="325"/>
        </pc:sldMkLst>
        <pc:spChg chg="mod">
          <ac:chgData name="Usuário Convidado" userId="" providerId="Windows Live" clId="Web-{CDD1BEE9-EEEC-488D-2E96-7DA169489B6A}" dt="2025-06-11T11:44:41.476" v="517" actId="1076"/>
          <ac:spMkLst>
            <pc:docMk/>
            <pc:sldMk cId="2562880130" sldId="325"/>
            <ac:spMk id="3" creationId="{6A7EA619-23D9-6182-FBCC-AC7BD269DA8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562880130" sldId="325"/>
            <ac:spMk id="4" creationId="{335B115D-AC38-A76B-D1A3-2DBBDE38375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562880130" sldId="325"/>
            <ac:spMk id="5" creationId="{7FA60217-456A-B17C-BF68-F1FEE94DF98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562880130" sldId="325"/>
            <ac:spMk id="7" creationId="{0F1007CF-CF40-133C-9A89-ABF4BF58CAE6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562880130" sldId="325"/>
            <ac:picMk id="2" creationId="{B9DDFF05-384F-DF1C-0536-6612ED676229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562880130" sldId="325"/>
            <ac:picMk id="6" creationId="{C963D3D8-7711-8FCA-5901-CD83047A1E5B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562880130" sldId="325"/>
            <ac:picMk id="4098" creationId="{69DAD6E0-3BD1-FDAA-EFA6-2CF44C5DD782}"/>
          </ac:picMkLst>
        </pc:picChg>
      </pc:sldChg>
      <pc:sldChg chg="modSp">
        <pc:chgData name="Usuário Convidado" userId="" providerId="Windows Live" clId="Web-{CDD1BEE9-EEEC-488D-2E96-7DA169489B6A}" dt="2025-06-11T11:44:35.679" v="516" actId="1076"/>
        <pc:sldMkLst>
          <pc:docMk/>
          <pc:sldMk cId="1444344795" sldId="326"/>
        </pc:sldMkLst>
        <pc:spChg chg="mod">
          <ac:chgData name="Usuário Convidado" userId="" providerId="Windows Live" clId="Web-{CDD1BEE9-EEEC-488D-2E96-7DA169489B6A}" dt="2025-06-11T11:44:35.679" v="516" actId="1076"/>
          <ac:spMkLst>
            <pc:docMk/>
            <pc:sldMk cId="1444344795" sldId="326"/>
            <ac:spMk id="3" creationId="{42954346-4AAA-6C01-D635-DD07ADB6672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44344795" sldId="326"/>
            <ac:spMk id="4" creationId="{964F1DA8-ADAD-B546-D5EC-2DC43C196F9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44344795" sldId="326"/>
            <ac:spMk id="5" creationId="{35A33FE6-9CD0-1C9E-BB43-926FAB6091B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44344795" sldId="326"/>
            <ac:spMk id="7" creationId="{F32281C9-174F-6D72-FEC7-E4CC19EDEC1D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444344795" sldId="326"/>
            <ac:picMk id="2" creationId="{DA75D7B7-3751-2AD6-7FCB-E804DB0F7720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444344795" sldId="326"/>
            <ac:picMk id="6" creationId="{A6528AFD-31AD-9D6D-BE55-F7E96789F8D9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444344795" sldId="326"/>
            <ac:picMk id="4098" creationId="{93B61597-FA91-A1EB-795A-6ED1448E6A44}"/>
          </ac:picMkLst>
        </pc:picChg>
      </pc:sldChg>
      <pc:sldChg chg="modSp">
        <pc:chgData name="Usuário Convidado" userId="" providerId="Windows Live" clId="Web-{CDD1BEE9-EEEC-488D-2E96-7DA169489B6A}" dt="2025-06-11T11:44:20.288" v="513" actId="1076"/>
        <pc:sldMkLst>
          <pc:docMk/>
          <pc:sldMk cId="3388389712" sldId="327"/>
        </pc:sldMkLst>
        <pc:spChg chg="mod">
          <ac:chgData name="Usuário Convidado" userId="" providerId="Windows Live" clId="Web-{CDD1BEE9-EEEC-488D-2E96-7DA169489B6A}" dt="2025-06-11T11:44:20.288" v="513" actId="1076"/>
          <ac:spMkLst>
            <pc:docMk/>
            <pc:sldMk cId="3388389712" sldId="327"/>
            <ac:spMk id="3" creationId="{13AFDDC9-A0DE-6D11-03D7-16AAF9589E9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88389712" sldId="327"/>
            <ac:spMk id="4" creationId="{3D350B02-8D93-EB0E-8EF7-A8924A5855F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88389712" sldId="327"/>
            <ac:spMk id="5" creationId="{727CF5CA-378E-6793-8BC1-599EA9A616B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88389712" sldId="327"/>
            <ac:spMk id="7" creationId="{EE42CF8A-F7CD-6F99-61FA-17F3DE5D77FE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388389712" sldId="327"/>
            <ac:picMk id="2" creationId="{4CABF412-9C5B-2081-291E-6EA1A4D10881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388389712" sldId="327"/>
            <ac:picMk id="6" creationId="{48A7A79A-0EB2-7A36-79AB-17EFAB6AC362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388389712" sldId="327"/>
            <ac:picMk id="5124" creationId="{2516830B-1893-A40A-36F7-3523F08C8728}"/>
          </ac:picMkLst>
        </pc:picChg>
      </pc:sldChg>
      <pc:sldChg chg="modSp">
        <pc:chgData name="Usuário Convidado" userId="" providerId="Windows Live" clId="Web-{CDD1BEE9-EEEC-488D-2E96-7DA169489B6A}" dt="2025-06-11T11:44:13.694" v="512" actId="1076"/>
        <pc:sldMkLst>
          <pc:docMk/>
          <pc:sldMk cId="901025404" sldId="328"/>
        </pc:sldMkLst>
        <pc:spChg chg="mod">
          <ac:chgData name="Usuário Convidado" userId="" providerId="Windows Live" clId="Web-{CDD1BEE9-EEEC-488D-2E96-7DA169489B6A}" dt="2025-06-11T11:44:13.694" v="512" actId="1076"/>
          <ac:spMkLst>
            <pc:docMk/>
            <pc:sldMk cId="901025404" sldId="328"/>
            <ac:spMk id="3" creationId="{FE78A9E0-A47A-6637-BDBA-4759F86D138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901025404" sldId="328"/>
            <ac:spMk id="4" creationId="{2434C035-B0EC-1812-8ED9-E6DA2D0C225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901025404" sldId="328"/>
            <ac:spMk id="5" creationId="{B87F355B-5AF0-43CF-0330-A80A8454FE0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901025404" sldId="328"/>
            <ac:spMk id="7" creationId="{2D6693BF-FF72-C7F3-BE1C-2DB43C762149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901025404" sldId="328"/>
            <ac:picMk id="2" creationId="{3E01F5D4-3A8C-346D-5B2E-31436BEA5745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901025404" sldId="328"/>
            <ac:picMk id="6" creationId="{6AD76C14-8D88-9923-DEA1-19E6FA037CA4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901025404" sldId="328"/>
            <ac:picMk id="5124" creationId="{F55D3889-F54C-AFCF-6A31-738B1164A3BE}"/>
          </ac:picMkLst>
        </pc:picChg>
      </pc:sldChg>
      <pc:sldChg chg="modSp">
        <pc:chgData name="Usuário Convidado" userId="" providerId="Windows Live" clId="Web-{CDD1BEE9-EEEC-488D-2E96-7DA169489B6A}" dt="2025-06-11T11:44:07.568" v="511" actId="1076"/>
        <pc:sldMkLst>
          <pc:docMk/>
          <pc:sldMk cId="4017887282" sldId="329"/>
        </pc:sldMkLst>
        <pc:spChg chg="mod">
          <ac:chgData name="Usuário Convidado" userId="" providerId="Windows Live" clId="Web-{CDD1BEE9-EEEC-488D-2E96-7DA169489B6A}" dt="2025-06-11T11:44:07.568" v="511" actId="1076"/>
          <ac:spMkLst>
            <pc:docMk/>
            <pc:sldMk cId="4017887282" sldId="329"/>
            <ac:spMk id="3" creationId="{1F538979-2F4B-A659-6226-5540E8125BB7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4017887282" sldId="329"/>
            <ac:spMk id="4" creationId="{FE2900CC-3020-95FC-2B7A-EF91CFD5F24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4017887282" sldId="329"/>
            <ac:spMk id="5" creationId="{6A3BE9D7-3ED3-8DE2-ECA5-0CD6DC0209D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4017887282" sldId="329"/>
            <ac:spMk id="7" creationId="{9EA30AD3-7E9E-0345-D16A-D2EA38AE883A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4017887282" sldId="329"/>
            <ac:picMk id="2" creationId="{57257179-C49B-7BC8-C8E0-17F2ED3B6093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4017887282" sldId="329"/>
            <ac:picMk id="6" creationId="{41F892F9-23A4-57F1-E98C-512CAF68A14A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4017887282" sldId="329"/>
            <ac:picMk id="5124" creationId="{59FB1436-9E04-E817-5244-FA4595E5876B}"/>
          </ac:picMkLst>
        </pc:picChg>
      </pc:sldChg>
      <pc:sldChg chg="modSp">
        <pc:chgData name="Usuário Convidado" userId="" providerId="Windows Live" clId="Web-{CDD1BEE9-EEEC-488D-2E96-7DA169489B6A}" dt="2025-06-11T11:43:21.567" v="504" actId="1076"/>
        <pc:sldMkLst>
          <pc:docMk/>
          <pc:sldMk cId="3372007720" sldId="330"/>
        </pc:sldMkLst>
        <pc:spChg chg="mod">
          <ac:chgData name="Usuário Convidado" userId="" providerId="Windows Live" clId="Web-{CDD1BEE9-EEEC-488D-2E96-7DA169489B6A}" dt="2025-06-11T11:43:21.567" v="504" actId="1076"/>
          <ac:spMkLst>
            <pc:docMk/>
            <pc:sldMk cId="3372007720" sldId="330"/>
            <ac:spMk id="3" creationId="{F2FD461B-69CA-5B53-2051-2AFD50A1495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72007720" sldId="330"/>
            <ac:spMk id="4" creationId="{379FF7B9-7714-6253-B8F7-EF30128923E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72007720" sldId="330"/>
            <ac:spMk id="5" creationId="{5BABFA44-BC16-762F-880A-4A0585E8FE9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372007720" sldId="330"/>
            <ac:spMk id="7" creationId="{401499D7-2B53-7950-CEC7-F90A74E0B2B6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372007720" sldId="330"/>
            <ac:picMk id="2" creationId="{FAB9A36D-A243-A860-FBD7-FDF345D6D72C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372007720" sldId="330"/>
            <ac:picMk id="6" creationId="{7D99C27F-B870-D0A7-190B-44C69C98EA8A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372007720" sldId="330"/>
            <ac:picMk id="6148" creationId="{6F888BF5-E47D-B1B3-F694-6E4589B98067}"/>
          </ac:picMkLst>
        </pc:picChg>
      </pc:sldChg>
      <pc:sldChg chg="modSp">
        <pc:chgData name="Usuário Convidado" userId="" providerId="Windows Live" clId="Web-{CDD1BEE9-EEEC-488D-2E96-7DA169489B6A}" dt="2025-06-11T11:43:13.207" v="503" actId="1076"/>
        <pc:sldMkLst>
          <pc:docMk/>
          <pc:sldMk cId="1401981114" sldId="331"/>
        </pc:sldMkLst>
        <pc:spChg chg="mod">
          <ac:chgData name="Usuário Convidado" userId="" providerId="Windows Live" clId="Web-{CDD1BEE9-EEEC-488D-2E96-7DA169489B6A}" dt="2025-06-11T11:43:13.207" v="503" actId="1076"/>
          <ac:spMkLst>
            <pc:docMk/>
            <pc:sldMk cId="1401981114" sldId="331"/>
            <ac:spMk id="3" creationId="{C3088E37-2D52-784A-FEB5-86E1156CEB6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01981114" sldId="331"/>
            <ac:spMk id="4" creationId="{56BAB12B-9933-B80D-2C0E-753BF29DAD2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01981114" sldId="331"/>
            <ac:spMk id="5" creationId="{BA7999FE-EE15-9F79-6CCC-55C1847A228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401981114" sldId="331"/>
            <ac:spMk id="7" creationId="{06E05FD4-9C7B-C33E-AC0B-8D03B58B5FD6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401981114" sldId="331"/>
            <ac:picMk id="2" creationId="{9CB1D089-8EEF-4E92-8401-3A50A214CCA8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401981114" sldId="331"/>
            <ac:picMk id="6" creationId="{3CE74E0D-ED51-AADE-AE3F-DB7BD77B3868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401981114" sldId="331"/>
            <ac:picMk id="6148" creationId="{41F1EE3E-741A-D595-79CC-80B45305DB40}"/>
          </ac:picMkLst>
        </pc:picChg>
      </pc:sldChg>
      <pc:sldChg chg="modSp">
        <pc:chgData name="Usuário Convidado" userId="" providerId="Windows Live" clId="Web-{CDD1BEE9-EEEC-488D-2E96-7DA169489B6A}" dt="2025-06-11T11:43:04.457" v="502" actId="1076"/>
        <pc:sldMkLst>
          <pc:docMk/>
          <pc:sldMk cId="886742518" sldId="332"/>
        </pc:sldMkLst>
        <pc:spChg chg="mod">
          <ac:chgData name="Usuário Convidado" userId="" providerId="Windows Live" clId="Web-{CDD1BEE9-EEEC-488D-2E96-7DA169489B6A}" dt="2025-06-11T11:43:04.457" v="502" actId="1076"/>
          <ac:spMkLst>
            <pc:docMk/>
            <pc:sldMk cId="886742518" sldId="332"/>
            <ac:spMk id="3" creationId="{955A63CB-3648-D1CE-6643-39AD219A9A1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886742518" sldId="332"/>
            <ac:spMk id="4" creationId="{0D1C1335-01C0-394F-A1CF-A9BE03B2379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886742518" sldId="332"/>
            <ac:spMk id="5" creationId="{A7653CB3-C552-27FC-806B-1C0C9214B63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886742518" sldId="332"/>
            <ac:spMk id="7" creationId="{320456EE-F1D3-D18C-CB6D-05F00827CB3E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886742518" sldId="332"/>
            <ac:picMk id="2" creationId="{036C3D4F-6302-7A49-4FF0-A50C6773FBF6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886742518" sldId="332"/>
            <ac:picMk id="6" creationId="{4BE3CE4B-26C9-DDD6-B495-A52C6152F4A1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886742518" sldId="332"/>
            <ac:picMk id="6148" creationId="{6FAD1061-96CC-E283-F112-8FE68F6A2018}"/>
          </ac:picMkLst>
        </pc:picChg>
      </pc:sldChg>
      <pc:sldChg chg="modSp">
        <pc:chgData name="Usuário Convidado" userId="" providerId="Windows Live" clId="Web-{CDD1BEE9-EEEC-488D-2E96-7DA169489B6A}" dt="2025-06-11T12:12:52.024" v="1121" actId="1076"/>
        <pc:sldMkLst>
          <pc:docMk/>
          <pc:sldMk cId="4190938065" sldId="333"/>
        </pc:sldMkLst>
        <pc:spChg chg="mod">
          <ac:chgData name="Usuário Convidado" userId="" providerId="Windows Live" clId="Web-{CDD1BEE9-EEEC-488D-2E96-7DA169489B6A}" dt="2025-06-11T12:12:46.571" v="1120" actId="1076"/>
          <ac:spMkLst>
            <pc:docMk/>
            <pc:sldMk cId="4190938065" sldId="333"/>
            <ac:spMk id="3" creationId="{AD16DD13-C21F-B5E2-9571-7027A91EBA7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4190938065" sldId="333"/>
            <ac:spMk id="4" creationId="{12FF9729-8266-4B34-E116-4CA4F33A3C6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4190938065" sldId="333"/>
            <ac:spMk id="5" creationId="{8FB8067D-0B76-5CDA-E911-20CC100E544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4190938065" sldId="333"/>
            <ac:spMk id="7" creationId="{54B426FD-056F-F0E7-68D8-393657562876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4190938065" sldId="333"/>
            <ac:picMk id="2" creationId="{33F09353-386F-C9F8-AF52-DFBDFE033E61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4190938065" sldId="333"/>
            <ac:picMk id="6" creationId="{615F1917-DEEC-C6DE-BF88-717FA6D77B7B}"/>
          </ac:picMkLst>
        </pc:picChg>
        <pc:picChg chg="mod">
          <ac:chgData name="Usuário Convidado" userId="" providerId="Windows Live" clId="Web-{CDD1BEE9-EEEC-488D-2E96-7DA169489B6A}" dt="2025-06-11T12:12:52.024" v="1121" actId="1076"/>
          <ac:picMkLst>
            <pc:docMk/>
            <pc:sldMk cId="4190938065" sldId="333"/>
            <ac:picMk id="15362" creationId="{DB3ECFA7-AD85-0363-8DB0-5D23D40E014E}"/>
          </ac:picMkLst>
        </pc:picChg>
      </pc:sldChg>
      <pc:sldChg chg="modSp">
        <pc:chgData name="Usuário Convidado" userId="" providerId="Windows Live" clId="Web-{CDD1BEE9-EEEC-488D-2E96-7DA169489B6A}" dt="2025-06-11T12:12:18.851" v="1110" actId="1076"/>
        <pc:sldMkLst>
          <pc:docMk/>
          <pc:sldMk cId="3578571448" sldId="334"/>
        </pc:sldMkLst>
        <pc:spChg chg="mod">
          <ac:chgData name="Usuário Convidado" userId="" providerId="Windows Live" clId="Web-{CDD1BEE9-EEEC-488D-2E96-7DA169489B6A}" dt="2025-06-11T12:11:42.443" v="1103" actId="1076"/>
          <ac:spMkLst>
            <pc:docMk/>
            <pc:sldMk cId="3578571448" sldId="334"/>
            <ac:spMk id="3" creationId="{0343CB56-246A-E2AE-A8FD-5CE06ED80B05}"/>
          </ac:spMkLst>
        </pc:spChg>
        <pc:spChg chg="mod">
          <ac:chgData name="Usuário Convidado" userId="" providerId="Windows Live" clId="Web-{CDD1BEE9-EEEC-488D-2E96-7DA169489B6A}" dt="2025-06-11T12:12:18.851" v="1110" actId="1076"/>
          <ac:spMkLst>
            <pc:docMk/>
            <pc:sldMk cId="3578571448" sldId="334"/>
            <ac:spMk id="4" creationId="{8C822735-CF00-2B33-F819-39583A3212A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578571448" sldId="334"/>
            <ac:spMk id="5" creationId="{FC519E94-0294-2416-EFF6-6C5D0495C7F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578571448" sldId="334"/>
            <ac:spMk id="7" creationId="{FE67F5A6-F581-BCD2-7AFF-2A65306AA8BB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578571448" sldId="334"/>
            <ac:picMk id="2" creationId="{13C99839-968A-3BCB-D56D-76FF24D0A144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578571448" sldId="334"/>
            <ac:picMk id="6" creationId="{CB5EDBB8-BA8B-4876-A6C3-5EEFBA8A35DB}"/>
          </ac:picMkLst>
        </pc:picChg>
        <pc:picChg chg="mod modCrop">
          <ac:chgData name="Usuário Convidado" userId="" providerId="Windows Live" clId="Web-{CDD1BEE9-EEEC-488D-2E96-7DA169489B6A}" dt="2025-06-11T12:12:05.585" v="1108" actId="1076"/>
          <ac:picMkLst>
            <pc:docMk/>
            <pc:sldMk cId="3578571448" sldId="334"/>
            <ac:picMk id="15362" creationId="{0E9051CE-33E5-F830-1F40-8A1ADE02F344}"/>
          </ac:picMkLst>
        </pc:picChg>
      </pc:sldChg>
      <pc:sldChg chg="modSp">
        <pc:chgData name="Usuário Convidado" userId="" providerId="Windows Live" clId="Web-{CDD1BEE9-EEEC-488D-2E96-7DA169489B6A}" dt="2025-06-11T12:10:58.223" v="1089" actId="1076"/>
        <pc:sldMkLst>
          <pc:docMk/>
          <pc:sldMk cId="2094882368" sldId="335"/>
        </pc:sldMkLst>
        <pc:spChg chg="mod">
          <ac:chgData name="Usuário Convidado" userId="" providerId="Windows Live" clId="Web-{CDD1BEE9-EEEC-488D-2E96-7DA169489B6A}" dt="2025-06-11T12:10:52.504" v="1088" actId="1076"/>
          <ac:spMkLst>
            <pc:docMk/>
            <pc:sldMk cId="2094882368" sldId="335"/>
            <ac:spMk id="3" creationId="{86A32188-7D3A-56FB-D33C-BF169BA00A7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094882368" sldId="335"/>
            <ac:spMk id="4" creationId="{867AEA42-A295-3506-F97E-14F6AD54092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094882368" sldId="335"/>
            <ac:spMk id="5" creationId="{A5425264-6E78-7557-9FDB-20BAF009994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094882368" sldId="335"/>
            <ac:spMk id="7" creationId="{16D7C966-B943-AC0F-4726-7165725D36AC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094882368" sldId="335"/>
            <ac:picMk id="2" creationId="{8CB65E76-3E8A-87BF-6E8F-A2C30B8857D5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094882368" sldId="335"/>
            <ac:picMk id="6" creationId="{BCE15A05-C3B5-1533-DEEB-F3BEDF2182EC}"/>
          </ac:picMkLst>
        </pc:picChg>
        <pc:picChg chg="mod">
          <ac:chgData name="Usuário Convidado" userId="" providerId="Windows Live" clId="Web-{CDD1BEE9-EEEC-488D-2E96-7DA169489B6A}" dt="2025-06-11T12:10:58.223" v="1089" actId="1076"/>
          <ac:picMkLst>
            <pc:docMk/>
            <pc:sldMk cId="2094882368" sldId="335"/>
            <ac:picMk id="15362" creationId="{4BBB920F-3592-3A84-58A9-3066D41CBF9D}"/>
          </ac:picMkLst>
        </pc:picChg>
      </pc:sldChg>
      <pc:sldChg chg="modSp">
        <pc:chgData name="Usuário Convidado" userId="" providerId="Windows Live" clId="Web-{CDD1BEE9-EEEC-488D-2E96-7DA169489B6A}" dt="2025-06-11T12:09:51.283" v="1064" actId="1076"/>
        <pc:sldMkLst>
          <pc:docMk/>
          <pc:sldMk cId="1580967510" sldId="336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80967510" sldId="336"/>
            <ac:spMk id="4" creationId="{5AD47603-83AD-1973-2BE7-0356A6851EA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80967510" sldId="336"/>
            <ac:spMk id="5" creationId="{AA61B66C-FE57-29B2-3FDE-500E5924F71E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80967510" sldId="336"/>
            <ac:spMk id="6" creationId="{37C01942-8DF1-0396-6212-73913832FD82}"/>
          </ac:spMkLst>
        </pc:spChg>
        <pc:spChg chg="mod">
          <ac:chgData name="Usuário Convidado" userId="" providerId="Windows Live" clId="Web-{CDD1BEE9-EEEC-488D-2E96-7DA169489B6A}" dt="2025-06-11T12:09:48.892" v="1063" actId="1076"/>
          <ac:spMkLst>
            <pc:docMk/>
            <pc:sldMk cId="1580967510" sldId="336"/>
            <ac:spMk id="7" creationId="{2CC19FB2-B45E-7A3E-2C26-2ECEB0AF9910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580967510" sldId="336"/>
            <ac:picMk id="2" creationId="{F80A1A14-0B1B-CF6A-AF88-CD06F293B522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580967510" sldId="336"/>
            <ac:picMk id="3" creationId="{8666D12C-2ED0-DDAA-A6EF-7F6DB9938578}"/>
          </ac:picMkLst>
        </pc:picChg>
        <pc:picChg chg="mod">
          <ac:chgData name="Usuário Convidado" userId="" providerId="Windows Live" clId="Web-{CDD1BEE9-EEEC-488D-2E96-7DA169489B6A}" dt="2025-06-11T12:09:51.283" v="1064" actId="1076"/>
          <ac:picMkLst>
            <pc:docMk/>
            <pc:sldMk cId="1580967510" sldId="336"/>
            <ac:picMk id="10242" creationId="{2566DF48-2AEE-8672-D82F-5EEE4398CC32}"/>
          </ac:picMkLst>
        </pc:picChg>
      </pc:sldChg>
      <pc:sldChg chg="modSp">
        <pc:chgData name="Usuário Convidado" userId="" providerId="Windows Live" clId="Web-{CDD1BEE9-EEEC-488D-2E96-7DA169489B6A}" dt="2025-06-11T12:09:18.875" v="1055" actId="1076"/>
        <pc:sldMkLst>
          <pc:docMk/>
          <pc:sldMk cId="706827545" sldId="337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706827545" sldId="337"/>
            <ac:spMk id="4" creationId="{D954667F-451B-52AF-A87E-B71DF86FD5A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706827545" sldId="337"/>
            <ac:spMk id="5" creationId="{565A8589-76A8-D7BC-66D2-CBC16059718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706827545" sldId="337"/>
            <ac:spMk id="6" creationId="{395C3ACA-7EA5-60FA-93E3-E1DD38D6DD3E}"/>
          </ac:spMkLst>
        </pc:spChg>
        <pc:spChg chg="mod">
          <ac:chgData name="Usuário Convidado" userId="" providerId="Windows Live" clId="Web-{CDD1BEE9-EEEC-488D-2E96-7DA169489B6A}" dt="2025-06-11T12:09:14.313" v="1054" actId="1076"/>
          <ac:spMkLst>
            <pc:docMk/>
            <pc:sldMk cId="706827545" sldId="337"/>
            <ac:spMk id="7" creationId="{16901AE4-C95C-972B-50D1-CF7497BDC568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706827545" sldId="337"/>
            <ac:picMk id="2" creationId="{037688AF-2B3B-7F3B-1C15-B7D8DB8CBF5B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706827545" sldId="337"/>
            <ac:picMk id="3" creationId="{74A57436-F4AA-7293-40AE-D26B77CEFBFC}"/>
          </ac:picMkLst>
        </pc:picChg>
        <pc:picChg chg="mod">
          <ac:chgData name="Usuário Convidado" userId="" providerId="Windows Live" clId="Web-{CDD1BEE9-EEEC-488D-2E96-7DA169489B6A}" dt="2025-06-11T12:09:18.875" v="1055" actId="1076"/>
          <ac:picMkLst>
            <pc:docMk/>
            <pc:sldMk cId="706827545" sldId="337"/>
            <ac:picMk id="10242" creationId="{36CD0193-60B1-269A-9FAA-35714C820CC2}"/>
          </ac:picMkLst>
        </pc:picChg>
      </pc:sldChg>
      <pc:sldChg chg="modSp">
        <pc:chgData name="Usuário Convidado" userId="" providerId="Windows Live" clId="Web-{CDD1BEE9-EEEC-488D-2E96-7DA169489B6A}" dt="2025-06-11T11:43:50.115" v="508" actId="1076"/>
        <pc:sldMkLst>
          <pc:docMk/>
          <pc:sldMk cId="2443962416" sldId="338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43962416" sldId="338"/>
            <ac:spMk id="4" creationId="{F5D2A589-DADA-CCD2-A9DC-179953C2664A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43962416" sldId="338"/>
            <ac:spMk id="5" creationId="{C2E405F9-616C-3703-0CD3-650C99D82882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443962416" sldId="338"/>
            <ac:spMk id="6" creationId="{5506F4B2-F0D4-6126-81F0-A0BFA919D1C5}"/>
          </ac:spMkLst>
        </pc:spChg>
        <pc:spChg chg="mod">
          <ac:chgData name="Usuário Convidado" userId="" providerId="Windows Live" clId="Web-{CDD1BEE9-EEEC-488D-2E96-7DA169489B6A}" dt="2025-06-11T11:43:50.115" v="508" actId="1076"/>
          <ac:spMkLst>
            <pc:docMk/>
            <pc:sldMk cId="2443962416" sldId="338"/>
            <ac:spMk id="7" creationId="{CCA4C760-1CE5-EA55-49A6-BF83381672E5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443962416" sldId="338"/>
            <ac:picMk id="2" creationId="{6C6E5CC8-380B-119E-70DB-4C8C46E8A186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443962416" sldId="338"/>
            <ac:picMk id="3" creationId="{D312BB6A-FB8F-8478-DA23-79A9B4FE6D08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443962416" sldId="338"/>
            <ac:picMk id="2050" creationId="{8BF7B387-903C-11B2-9DEA-E56B692191C0}"/>
          </ac:picMkLst>
        </pc:picChg>
      </pc:sldChg>
      <pc:sldChg chg="modSp">
        <pc:chgData name="Usuário Convidado" userId="" providerId="Windows Live" clId="Web-{CDD1BEE9-EEEC-488D-2E96-7DA169489B6A}" dt="2025-06-11T11:43:43.193" v="507" actId="1076"/>
        <pc:sldMkLst>
          <pc:docMk/>
          <pc:sldMk cId="947597231" sldId="339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947597231" sldId="339"/>
            <ac:spMk id="4" creationId="{1F3B4D89-F6DA-0198-EB32-AB544E856E5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947597231" sldId="339"/>
            <ac:spMk id="5" creationId="{6D91EAD4-A545-2A9E-EECA-0B50D449EE63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947597231" sldId="339"/>
            <ac:spMk id="6" creationId="{B81D575B-282F-8CD8-1A66-9C6EBBB54C22}"/>
          </ac:spMkLst>
        </pc:spChg>
        <pc:spChg chg="mod">
          <ac:chgData name="Usuário Convidado" userId="" providerId="Windows Live" clId="Web-{CDD1BEE9-EEEC-488D-2E96-7DA169489B6A}" dt="2025-06-11T11:43:43.193" v="507" actId="1076"/>
          <ac:spMkLst>
            <pc:docMk/>
            <pc:sldMk cId="947597231" sldId="339"/>
            <ac:spMk id="7" creationId="{956081D9-5224-FF37-5AE0-D126FAE59325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947597231" sldId="339"/>
            <ac:picMk id="2" creationId="{784EDA30-A587-0166-60AB-4FD2CE7DA730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947597231" sldId="339"/>
            <ac:picMk id="3" creationId="{DDA9DCFC-6A40-7A00-2DBB-C0562766FD04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947597231" sldId="339"/>
            <ac:picMk id="2050" creationId="{ED15F6BE-5E11-C49A-9C37-502336BABA0A}"/>
          </ac:picMkLst>
        </pc:picChg>
      </pc:sldChg>
      <pc:sldChg chg="modSp">
        <pc:chgData name="Usuário Convidado" userId="" providerId="Windows Live" clId="Web-{CDD1BEE9-EEEC-488D-2E96-7DA169489B6A}" dt="2025-06-11T11:43:36.864" v="506" actId="1076"/>
        <pc:sldMkLst>
          <pc:docMk/>
          <pc:sldMk cId="89760396" sldId="340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89760396" sldId="340"/>
            <ac:spMk id="4" creationId="{B838D42E-78B1-0B4E-E58C-2206B7BC8DE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89760396" sldId="340"/>
            <ac:spMk id="5" creationId="{84DF1D02-BEF7-F689-3431-174DE5D4336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89760396" sldId="340"/>
            <ac:spMk id="6" creationId="{607FF7E2-FF9B-B1A8-6CD1-BB27D423A3C6}"/>
          </ac:spMkLst>
        </pc:spChg>
        <pc:spChg chg="mod">
          <ac:chgData name="Usuário Convidado" userId="" providerId="Windows Live" clId="Web-{CDD1BEE9-EEEC-488D-2E96-7DA169489B6A}" dt="2025-06-11T11:43:36.864" v="506" actId="1076"/>
          <ac:spMkLst>
            <pc:docMk/>
            <pc:sldMk cId="89760396" sldId="340"/>
            <ac:spMk id="7" creationId="{0673AFD2-F708-B434-9738-1C98538810E6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89760396" sldId="340"/>
            <ac:picMk id="2" creationId="{8BCF2250-E4B3-258E-E57D-6D6B27CBE501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89760396" sldId="340"/>
            <ac:picMk id="3" creationId="{BC9461FA-A235-F40C-3CF3-52ACC2E87C12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89760396" sldId="340"/>
            <ac:picMk id="2050" creationId="{A8CF7268-3D05-7048-46E0-D6275B3856A1}"/>
          </ac:picMkLst>
        </pc:picChg>
      </pc:sldChg>
      <pc:sldChg chg="addSp modSp add replId">
        <pc:chgData name="Usuário Convidado" userId="" providerId="Windows Live" clId="Web-{CDD1BEE9-EEEC-488D-2E96-7DA169489B6A}" dt="2025-06-11T12:01:49.640" v="943" actId="14100"/>
        <pc:sldMkLst>
          <pc:docMk/>
          <pc:sldMk cId="4269398556" sldId="341"/>
        </pc:sldMkLst>
        <pc:spChg chg="mod">
          <ac:chgData name="Usuário Convidado" userId="" providerId="Windows Live" clId="Web-{CDD1BEE9-EEEC-488D-2E96-7DA169489B6A}" dt="2025-06-11T12:01:39.749" v="940" actId="1076"/>
          <ac:spMkLst>
            <pc:docMk/>
            <pc:sldMk cId="4269398556" sldId="341"/>
            <ac:spMk id="3" creationId="{8F74D40A-8094-B025-002F-ABF20830942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4269398556" sldId="341"/>
            <ac:spMk id="4" creationId="{8EA0A72D-70C4-B579-E34B-6403083F823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4269398556" sldId="341"/>
            <ac:spMk id="5" creationId="{3339EB8A-5990-492F-C430-B98AE3B4B236}"/>
          </ac:spMkLst>
        </pc:spChg>
        <pc:spChg chg="add mod">
          <ac:chgData name="Usuário Convidado" userId="" providerId="Windows Live" clId="Web-{CDD1BEE9-EEEC-488D-2E96-7DA169489B6A}" dt="2025-06-11T12:01:49.640" v="943" actId="14100"/>
          <ac:spMkLst>
            <pc:docMk/>
            <pc:sldMk cId="4269398556" sldId="341"/>
            <ac:spMk id="7" creationId="{FDCB2B77-96F8-72A0-8D64-6F867230E924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4269398556" sldId="341"/>
            <ac:picMk id="2" creationId="{543AF921-AD6D-B194-2E44-792856D517EA}"/>
          </ac:picMkLst>
        </pc:picChg>
        <pc:picChg chg="add mod modCrop">
          <ac:chgData name="Usuário Convidado" userId="" providerId="Windows Live" clId="Web-{CDD1BEE9-EEEC-488D-2E96-7DA169489B6A}" dt="2025-06-11T12:01:42.796" v="941" actId="1076"/>
          <ac:picMkLst>
            <pc:docMk/>
            <pc:sldMk cId="4269398556" sldId="341"/>
            <ac:picMk id="9" creationId="{FD7A3A97-332E-CC0A-E76D-4E4D2023BE9C}"/>
          </ac:picMkLst>
        </pc:picChg>
        <pc:picChg chg="mod">
          <ac:chgData name="Usuário Convidado" userId="" providerId="Windows Live" clId="Web-{CDD1BEE9-EEEC-488D-2E96-7DA169489B6A}" dt="2025-06-11T12:01:46.015" v="942" actId="14100"/>
          <ac:picMkLst>
            <pc:docMk/>
            <pc:sldMk cId="4269398556" sldId="341"/>
            <ac:picMk id="5122" creationId="{D84B1F1A-EA11-2910-B632-D71E9ACE0709}"/>
          </ac:picMkLst>
        </pc:picChg>
      </pc:sldChg>
      <pc:sldChg chg="addSp delSp modSp add replId">
        <pc:chgData name="Usuário Convidado" userId="" providerId="Windows Live" clId="Web-{CDD1BEE9-EEEC-488D-2E96-7DA169489B6A}" dt="2025-06-11T12:02:55.345" v="968" actId="1076"/>
        <pc:sldMkLst>
          <pc:docMk/>
          <pc:sldMk cId="1553726372" sldId="342"/>
        </pc:sldMkLst>
        <pc:spChg chg="mod">
          <ac:chgData name="Usuário Convidado" userId="" providerId="Windows Live" clId="Web-{CDD1BEE9-EEEC-488D-2E96-7DA169489B6A}" dt="2025-06-11T12:02:46.564" v="966" actId="1076"/>
          <ac:spMkLst>
            <pc:docMk/>
            <pc:sldMk cId="1553726372" sldId="342"/>
            <ac:spMk id="3" creationId="{BD0996BF-E783-89E1-8F67-E6CD75FC944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553726372" sldId="342"/>
            <ac:spMk id="4" creationId="{16D8B40F-A267-E020-F635-C48B17689CD0}"/>
          </ac:spMkLst>
        </pc:spChg>
        <pc:spChg chg="mod ord">
          <ac:chgData name="Usuário Convidado" userId="" providerId="Windows Live" clId="Web-{CDD1BEE9-EEEC-488D-2E96-7DA169489B6A}" dt="2025-06-11T12:02:30.422" v="962"/>
          <ac:spMkLst>
            <pc:docMk/>
            <pc:sldMk cId="1553726372" sldId="342"/>
            <ac:spMk id="5" creationId="{49C64D26-F182-6B83-857A-9053E983D08C}"/>
          </ac:spMkLst>
        </pc:spChg>
        <pc:spChg chg="del mod">
          <ac:chgData name="Usuário Convidado" userId="" providerId="Windows Live" clId="Web-{CDD1BEE9-EEEC-488D-2E96-7DA169489B6A}" dt="2025-06-11T12:02:25.594" v="961"/>
          <ac:spMkLst>
            <pc:docMk/>
            <pc:sldMk cId="1553726372" sldId="342"/>
            <ac:spMk id="7" creationId="{08792521-ED39-01B7-A918-645065B9963D}"/>
          </ac:spMkLst>
        </pc:spChg>
        <pc:spChg chg="add del ord">
          <ac:chgData name="Usuário Convidado" userId="" providerId="Windows Live" clId="Web-{CDD1BEE9-EEEC-488D-2E96-7DA169489B6A}" dt="2025-06-11T12:02:20.797" v="959"/>
          <ac:spMkLst>
            <pc:docMk/>
            <pc:sldMk cId="1553726372" sldId="342"/>
            <ac:spMk id="11" creationId="{61D93577-7574-3451-7B65-BCFF4DCDEA64}"/>
          </ac:spMkLst>
        </pc:spChg>
        <pc:spChg chg="add del mod">
          <ac:chgData name="Usuário Convidado" userId="" providerId="Windows Live" clId="Web-{CDD1BEE9-EEEC-488D-2E96-7DA169489B6A}" dt="2025-06-11T12:02:38.157" v="964"/>
          <ac:spMkLst>
            <pc:docMk/>
            <pc:sldMk cId="1553726372" sldId="342"/>
            <ac:spMk id="13" creationId="{51C2DC5E-351D-0DFD-7061-D7DF924F84B9}"/>
          </ac:spMkLst>
        </pc:spChg>
        <pc:spChg chg="add del mod">
          <ac:chgData name="Usuário Convidado" userId="" providerId="Windows Live" clId="Web-{CDD1BEE9-EEEC-488D-2E96-7DA169489B6A}" dt="2025-06-11T12:02:50.861" v="967"/>
          <ac:spMkLst>
            <pc:docMk/>
            <pc:sldMk cId="1553726372" sldId="342"/>
            <ac:spMk id="15" creationId="{8FCD1FEF-41FB-C4C4-DBA8-1FFDC177E4DD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553726372" sldId="342"/>
            <ac:picMk id="2" creationId="{FBBA8D90-B731-0402-C0E2-8B2056775B5F}"/>
          </ac:picMkLst>
        </pc:picChg>
        <pc:picChg chg="add del ord">
          <ac:chgData name="Usuário Convidado" userId="" providerId="Windows Live" clId="Web-{CDD1BEE9-EEEC-488D-2E96-7DA169489B6A}" dt="2025-06-11T12:02:20.766" v="952"/>
          <ac:picMkLst>
            <pc:docMk/>
            <pc:sldMk cId="1553726372" sldId="342"/>
            <ac:picMk id="8" creationId="{071BA6D7-F1FF-9910-3035-23173FE09704}"/>
          </ac:picMkLst>
        </pc:picChg>
        <pc:picChg chg="mod modCrop">
          <ac:chgData name="Usuário Convidado" userId="" providerId="Windows Live" clId="Web-{CDD1BEE9-EEEC-488D-2E96-7DA169489B6A}" dt="2025-06-11T12:02:55.345" v="968" actId="1076"/>
          <ac:picMkLst>
            <pc:docMk/>
            <pc:sldMk cId="1553726372" sldId="342"/>
            <ac:picMk id="9" creationId="{C85A9C8F-F490-692C-9670-BA653D43F8B9}"/>
          </ac:picMkLst>
        </pc:picChg>
        <pc:picChg chg="del mod">
          <ac:chgData name="Usuário Convidado" userId="" providerId="Windows Live" clId="Web-{CDD1BEE9-EEEC-488D-2E96-7DA169489B6A}" dt="2025-06-11T12:02:24.125" v="960"/>
          <ac:picMkLst>
            <pc:docMk/>
            <pc:sldMk cId="1553726372" sldId="342"/>
            <ac:picMk id="5122" creationId="{846AE286-8756-9983-72D9-565601662A82}"/>
          </ac:picMkLst>
        </pc:picChg>
      </pc:sldChg>
      <pc:sldChg chg="addSp delSp modSp add replId">
        <pc:chgData name="Usuário Convidado" userId="" providerId="Windows Live" clId="Web-{CDD1BEE9-EEEC-488D-2E96-7DA169489B6A}" dt="2025-06-11T12:03:25.471" v="978" actId="1076"/>
        <pc:sldMkLst>
          <pc:docMk/>
          <pc:sldMk cId="2368290771" sldId="343"/>
        </pc:sldMkLst>
        <pc:spChg chg="mod">
          <ac:chgData name="Usuário Convidado" userId="" providerId="Windows Live" clId="Web-{CDD1BEE9-EEEC-488D-2E96-7DA169489B6A}" dt="2025-06-11T12:03:23.940" v="977" actId="1076"/>
          <ac:spMkLst>
            <pc:docMk/>
            <pc:sldMk cId="2368290771" sldId="343"/>
            <ac:spMk id="3" creationId="{98A7EBC2-30BA-E426-B9B8-2A526CD4BA1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368290771" sldId="343"/>
            <ac:spMk id="4" creationId="{9990E317-B9DF-DA8D-9646-C2C154DE37D6}"/>
          </ac:spMkLst>
        </pc:spChg>
        <pc:spChg chg="mod">
          <ac:chgData name="Usuário Convidado" userId="" providerId="Windows Live" clId="Web-{CDD1BEE9-EEEC-488D-2E96-7DA169489B6A}" dt="2025-06-11T12:03:21.393" v="976" actId="1076"/>
          <ac:spMkLst>
            <pc:docMk/>
            <pc:sldMk cId="2368290771" sldId="343"/>
            <ac:spMk id="5" creationId="{B1873ACE-A432-3FE2-FB1E-CB46423D4038}"/>
          </ac:spMkLst>
        </pc:spChg>
        <pc:spChg chg="del mod">
          <ac:chgData name="Usuário Convidado" userId="" providerId="Windows Live" clId="Web-{CDD1BEE9-EEEC-488D-2E96-7DA169489B6A}" dt="2025-06-11T12:03:05.268" v="970"/>
          <ac:spMkLst>
            <pc:docMk/>
            <pc:sldMk cId="2368290771" sldId="343"/>
            <ac:spMk id="7" creationId="{972B97CC-0417-6A36-A1DD-DF70FA68408C}"/>
          </ac:spMkLst>
        </pc:spChg>
        <pc:spChg chg="add del mod">
          <ac:chgData name="Usuário Convidado" userId="" providerId="Windows Live" clId="Web-{CDD1BEE9-EEEC-488D-2E96-7DA169489B6A}" dt="2025-06-11T12:03:16.393" v="973"/>
          <ac:spMkLst>
            <pc:docMk/>
            <pc:sldMk cId="2368290771" sldId="343"/>
            <ac:spMk id="8" creationId="{E9DDB580-1E26-F861-179E-69591EDDB74D}"/>
          </ac:spMkLst>
        </pc:spChg>
        <pc:spChg chg="add">
          <ac:chgData name="Usuário Convidado" userId="" providerId="Windows Live" clId="Web-{CDD1BEE9-EEEC-488D-2E96-7DA169489B6A}" dt="2025-06-11T12:03:10.455" v="972"/>
          <ac:spMkLst>
            <pc:docMk/>
            <pc:sldMk cId="2368290771" sldId="343"/>
            <ac:spMk id="13" creationId="{4139F46F-6819-CA97-D814-BEF682BF41CD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368290771" sldId="343"/>
            <ac:picMk id="2" creationId="{B1062D4F-657F-6D99-E94B-E0C27F83868A}"/>
          </ac:picMkLst>
        </pc:picChg>
        <pc:picChg chg="mod modCrop">
          <ac:chgData name="Usuário Convidado" userId="" providerId="Windows Live" clId="Web-{CDD1BEE9-EEEC-488D-2E96-7DA169489B6A}" dt="2025-06-11T12:03:25.471" v="978" actId="1076"/>
          <ac:picMkLst>
            <pc:docMk/>
            <pc:sldMk cId="2368290771" sldId="343"/>
            <ac:picMk id="9" creationId="{55592231-C067-5D87-6003-2304B979ADA2}"/>
          </ac:picMkLst>
        </pc:picChg>
        <pc:picChg chg="add">
          <ac:chgData name="Usuário Convidado" userId="" providerId="Windows Live" clId="Web-{CDD1BEE9-EEEC-488D-2E96-7DA169489B6A}" dt="2025-06-11T12:03:10.440" v="971"/>
          <ac:picMkLst>
            <pc:docMk/>
            <pc:sldMk cId="2368290771" sldId="343"/>
            <ac:picMk id="11" creationId="{6E069F94-0BBE-3A06-67E3-47E4B94C54FC}"/>
          </ac:picMkLst>
        </pc:picChg>
        <pc:picChg chg="del mod">
          <ac:chgData name="Usuário Convidado" userId="" providerId="Windows Live" clId="Web-{CDD1BEE9-EEEC-488D-2E96-7DA169489B6A}" dt="2025-06-11T12:03:03.658" v="969"/>
          <ac:picMkLst>
            <pc:docMk/>
            <pc:sldMk cId="2368290771" sldId="343"/>
            <ac:picMk id="5122" creationId="{D8870A7C-88AF-7A3A-DB0A-4C86C88C8D78}"/>
          </ac:picMkLst>
        </pc:picChg>
      </pc:sldChg>
      <pc:sldChg chg="addSp delSp modSp add replId">
        <pc:chgData name="Usuário Convidado" userId="" providerId="Windows Live" clId="Web-{CDD1BEE9-EEEC-488D-2E96-7DA169489B6A}" dt="2025-06-11T12:04:50.131" v="997" actId="20577"/>
        <pc:sldMkLst>
          <pc:docMk/>
          <pc:sldMk cId="1198347503" sldId="344"/>
        </pc:sldMkLst>
        <pc:spChg chg="mod">
          <ac:chgData name="Usuário Convidado" userId="" providerId="Windows Live" clId="Web-{CDD1BEE9-EEEC-488D-2E96-7DA169489B6A}" dt="2025-06-11T12:04:50.131" v="997" actId="20577"/>
          <ac:spMkLst>
            <pc:docMk/>
            <pc:sldMk cId="1198347503" sldId="344"/>
            <ac:spMk id="3" creationId="{2C3A696D-27F3-034F-8D39-D0C6728AB6B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198347503" sldId="344"/>
            <ac:spMk id="4" creationId="{2A06EE4D-9CE4-E970-6531-65953E9E940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1198347503" sldId="344"/>
            <ac:spMk id="5" creationId="{4372BFC6-A67B-FEAF-07E3-5AF2DC53A9B7}"/>
          </ac:spMkLst>
        </pc:spChg>
        <pc:spChg chg="add del mod">
          <ac:chgData name="Usuário Convidado" userId="" providerId="Windows Live" clId="Web-{CDD1BEE9-EEEC-488D-2E96-7DA169489B6A}" dt="2025-06-11T01:21:53.275" v="118"/>
          <ac:spMkLst>
            <pc:docMk/>
            <pc:sldMk cId="1198347503" sldId="344"/>
            <ac:spMk id="6" creationId="{E1C4A6D0-363E-F8A2-828D-F69C80E8A5BF}"/>
          </ac:spMkLst>
        </pc:spChg>
        <pc:spChg chg="add mod">
          <ac:chgData name="Usuário Convidado" userId="" providerId="Windows Live" clId="Web-{CDD1BEE9-EEEC-488D-2E96-7DA169489B6A}" dt="2025-06-11T11:37:54.773" v="475"/>
          <ac:spMkLst>
            <pc:docMk/>
            <pc:sldMk cId="1198347503" sldId="344"/>
            <ac:spMk id="9" creationId="{6BA15859-10F0-0F7F-0D4C-AA67C61D1CC8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198347503" sldId="344"/>
            <ac:picMk id="2" creationId="{56D578D7-4278-2DE4-1035-6FC045D477AF}"/>
          </ac:picMkLst>
        </pc:picChg>
        <pc:picChg chg="add mod ord modCrop">
          <ac:chgData name="Usuário Convidado" userId="" providerId="Windows Live" clId="Web-{CDD1BEE9-EEEC-488D-2E96-7DA169489B6A}" dt="2025-06-11T12:03:58.160" v="986"/>
          <ac:picMkLst>
            <pc:docMk/>
            <pc:sldMk cId="1198347503" sldId="344"/>
            <ac:picMk id="7" creationId="{CFD0E620-EE31-98DC-501D-268FB4678308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1198347503" sldId="344"/>
            <ac:picMk id="4098" creationId="{073AF738-EE58-5233-13B9-8E400A43FDA5}"/>
          </ac:picMkLst>
        </pc:picChg>
      </pc:sldChg>
      <pc:sldChg chg="modSp add replId">
        <pc:chgData name="Usuário Convidado" userId="" providerId="Windows Live" clId="Web-{CDD1BEE9-EEEC-488D-2E96-7DA169489B6A}" dt="2025-06-11T12:05:13.460" v="1004" actId="20577"/>
        <pc:sldMkLst>
          <pc:docMk/>
          <pc:sldMk cId="3833277538" sldId="345"/>
        </pc:sldMkLst>
        <pc:spChg chg="mod">
          <ac:chgData name="Usuário Convidado" userId="" providerId="Windows Live" clId="Web-{CDD1BEE9-EEEC-488D-2E96-7DA169489B6A}" dt="2025-06-11T12:05:13.460" v="1004" actId="20577"/>
          <ac:spMkLst>
            <pc:docMk/>
            <pc:sldMk cId="3833277538" sldId="345"/>
            <ac:spMk id="3" creationId="{8C6C883A-BD48-652E-4051-C2DFDBF34E4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833277538" sldId="345"/>
            <ac:spMk id="4" creationId="{B4361503-5173-069F-CDD8-F75106E4853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833277538" sldId="345"/>
            <ac:spMk id="5" creationId="{A505391F-0149-CA3C-18E2-190AE37A7DFD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833277538" sldId="345"/>
            <ac:spMk id="9" creationId="{F6DC9E6F-D93E-47B8-E159-6301D1F44B7E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833277538" sldId="345"/>
            <ac:picMk id="2" creationId="{983C8AC2-2AAF-9C68-62C3-4D8272FF64F5}"/>
          </ac:picMkLst>
        </pc:picChg>
        <pc:picChg chg="mod ord modCrop">
          <ac:chgData name="Usuário Convidado" userId="" providerId="Windows Live" clId="Web-{CDD1BEE9-EEEC-488D-2E96-7DA169489B6A}" dt="2025-06-11T12:05:02.803" v="1001"/>
          <ac:picMkLst>
            <pc:docMk/>
            <pc:sldMk cId="3833277538" sldId="345"/>
            <ac:picMk id="7" creationId="{854E1ACB-6D7D-4DCC-316A-75F22D79B412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833277538" sldId="345"/>
            <ac:picMk id="4098" creationId="{5299FD15-752D-1664-58D3-E176320E93BE}"/>
          </ac:picMkLst>
        </pc:picChg>
      </pc:sldChg>
      <pc:sldChg chg="modSp add replId">
        <pc:chgData name="Usuário Convidado" userId="" providerId="Windows Live" clId="Web-{CDD1BEE9-EEEC-488D-2E96-7DA169489B6A}" dt="2025-06-11T12:05:40.164" v="1012" actId="14100"/>
        <pc:sldMkLst>
          <pc:docMk/>
          <pc:sldMk cId="2121769529" sldId="346"/>
        </pc:sldMkLst>
        <pc:spChg chg="mod">
          <ac:chgData name="Usuário Convidado" userId="" providerId="Windows Live" clId="Web-{CDD1BEE9-EEEC-488D-2E96-7DA169489B6A}" dt="2025-06-11T12:05:33.945" v="1011" actId="20577"/>
          <ac:spMkLst>
            <pc:docMk/>
            <pc:sldMk cId="2121769529" sldId="346"/>
            <ac:spMk id="3" creationId="{34DDB887-103A-0A1B-D991-D4489558838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21769529" sldId="346"/>
            <ac:spMk id="4" creationId="{3A29D899-2DEA-E756-F00A-448B383A16B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21769529" sldId="346"/>
            <ac:spMk id="5" creationId="{052D43F2-8D90-0B9C-9E4D-680FEAA4C56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121769529" sldId="346"/>
            <ac:spMk id="9" creationId="{0E0DB9A5-F3E0-182D-E903-2F009FD03728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121769529" sldId="346"/>
            <ac:picMk id="2" creationId="{C1E47FC3-A8FA-1E12-7CF1-887238816070}"/>
          </ac:picMkLst>
        </pc:picChg>
        <pc:picChg chg="mod ord modCrop">
          <ac:chgData name="Usuário Convidado" userId="" providerId="Windows Live" clId="Web-{CDD1BEE9-EEEC-488D-2E96-7DA169489B6A}" dt="2025-06-11T12:05:40.164" v="1012" actId="14100"/>
          <ac:picMkLst>
            <pc:docMk/>
            <pc:sldMk cId="2121769529" sldId="346"/>
            <ac:picMk id="7" creationId="{96D67514-182C-FE62-3508-BA628EF1F59A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121769529" sldId="346"/>
            <ac:picMk id="4098" creationId="{EEE178C0-6EA2-4DFB-A8C1-42750905E1A6}"/>
          </ac:picMkLst>
        </pc:picChg>
      </pc:sldChg>
      <pc:sldChg chg="add del replId">
        <pc:chgData name="Usuário Convidado" userId="" providerId="Windows Live" clId="Web-{CDD1BEE9-EEEC-488D-2E96-7DA169489B6A}" dt="2025-06-11T01:23:36.825" v="121"/>
        <pc:sldMkLst>
          <pc:docMk/>
          <pc:sldMk cId="2599835679" sldId="346"/>
        </pc:sldMkLst>
      </pc:sldChg>
      <pc:sldChg chg="add del replId">
        <pc:chgData name="Usuário Convidado" userId="" providerId="Windows Live" clId="Web-{CDD1BEE9-EEEC-488D-2E96-7DA169489B6A}" dt="2025-06-11T01:42:58.889" v="145"/>
        <pc:sldMkLst>
          <pc:docMk/>
          <pc:sldMk cId="273835651" sldId="347"/>
        </pc:sldMkLst>
      </pc:sldChg>
      <pc:sldChg chg="addSp modSp add replId">
        <pc:chgData name="Usuário Convidado" userId="" providerId="Windows Live" clId="Web-{CDD1BEE9-EEEC-488D-2E96-7DA169489B6A}" dt="2025-06-11T11:37:54.773" v="475"/>
        <pc:sldMkLst>
          <pc:docMk/>
          <pc:sldMk cId="2568217985" sldId="347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568217985" sldId="347"/>
            <ac:spMk id="3" creationId="{3FF02B74-96E6-682A-3B25-0BED074E9FE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568217985" sldId="347"/>
            <ac:spMk id="4" creationId="{94A3F236-5736-4397-365D-50548FE0EE46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568217985" sldId="347"/>
            <ac:spMk id="5" creationId="{5E37FE1C-31F6-6F29-AA8B-830430CD592B}"/>
          </ac:spMkLst>
        </pc:spChg>
        <pc:spChg chg="add mod">
          <ac:chgData name="Usuário Convidado" userId="" providerId="Windows Live" clId="Web-{CDD1BEE9-EEEC-488D-2E96-7DA169489B6A}" dt="2025-06-11T11:37:54.773" v="475"/>
          <ac:spMkLst>
            <pc:docMk/>
            <pc:sldMk cId="2568217985" sldId="347"/>
            <ac:spMk id="9" creationId="{37AE4E20-5068-2347-B3BA-E11D6ED225F9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568217985" sldId="347"/>
            <ac:picMk id="2" creationId="{2DFC2947-BA5A-1F74-0052-B85C71501EB5}"/>
          </ac:picMkLst>
        </pc:picChg>
        <pc:picChg chg="add mod modCrop">
          <ac:chgData name="Usuário Convidado" userId="" providerId="Windows Live" clId="Web-{CDD1BEE9-EEEC-488D-2E96-7DA169489B6A}" dt="2025-06-11T11:37:54.773" v="475"/>
          <ac:picMkLst>
            <pc:docMk/>
            <pc:sldMk cId="2568217985" sldId="347"/>
            <ac:picMk id="7" creationId="{2B3EDFAF-974F-AD99-6C93-FC9AA5EBF408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568217985" sldId="347"/>
            <ac:picMk id="9218" creationId="{C6295FBD-48BD-C6B4-49EC-B4C6D1963065}"/>
          </ac:picMkLst>
        </pc:picChg>
      </pc:sldChg>
      <pc:sldChg chg="modSp add replId">
        <pc:chgData name="Usuário Convidado" userId="" providerId="Windows Live" clId="Web-{CDD1BEE9-EEEC-488D-2E96-7DA169489B6A}" dt="2025-06-11T11:41:01.561" v="481" actId="1076"/>
        <pc:sldMkLst>
          <pc:docMk/>
          <pc:sldMk cId="3042767835" sldId="348"/>
        </pc:sldMkLst>
        <pc:spChg chg="mod">
          <ac:chgData name="Usuário Convidado" userId="" providerId="Windows Live" clId="Web-{CDD1BEE9-EEEC-488D-2E96-7DA169489B6A}" dt="2025-06-11T11:41:01.561" v="481" actId="1076"/>
          <ac:spMkLst>
            <pc:docMk/>
            <pc:sldMk cId="3042767835" sldId="348"/>
            <ac:spMk id="3" creationId="{5A042A41-6B84-16EB-3C67-F1FB807B2E1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42767835" sldId="348"/>
            <ac:spMk id="4" creationId="{19DB783F-D07B-475B-569B-E0F2FA202BD4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42767835" sldId="348"/>
            <ac:spMk id="5" creationId="{0736D65F-6B6F-0D8B-2B14-9D6F4B54457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3042767835" sldId="348"/>
            <ac:spMk id="9" creationId="{27FA265A-BB3C-D440-F3B8-C6963BE07C96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042767835" sldId="348"/>
            <ac:picMk id="2" creationId="{649E7C8B-9D76-8166-8E58-90D1CC039F7D}"/>
          </ac:picMkLst>
        </pc:picChg>
        <pc:picChg chg="mod modCrop">
          <ac:chgData name="Usuário Convidado" userId="" providerId="Windows Live" clId="Web-{CDD1BEE9-EEEC-488D-2E96-7DA169489B6A}" dt="2025-06-11T11:37:54.773" v="475"/>
          <ac:picMkLst>
            <pc:docMk/>
            <pc:sldMk cId="3042767835" sldId="348"/>
            <ac:picMk id="7" creationId="{B41BD11A-B114-76BA-5D54-87E63E71FDAD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3042767835" sldId="348"/>
            <ac:picMk id="9218" creationId="{04527231-701C-9507-893E-66D99DE1BD50}"/>
          </ac:picMkLst>
        </pc:picChg>
      </pc:sldChg>
      <pc:sldChg chg="modSp add replId">
        <pc:chgData name="Usuário Convidado" userId="" providerId="Windows Live" clId="Web-{CDD1BEE9-EEEC-488D-2E96-7DA169489B6A}" dt="2025-06-11T11:41:32.156" v="491" actId="14100"/>
        <pc:sldMkLst>
          <pc:docMk/>
          <pc:sldMk cId="2289904595" sldId="349"/>
        </pc:sldMkLst>
        <pc:spChg chg="mod">
          <ac:chgData name="Usuário Convidado" userId="" providerId="Windows Live" clId="Web-{CDD1BEE9-EEEC-488D-2E96-7DA169489B6A}" dt="2025-06-11T11:41:32.156" v="491" actId="14100"/>
          <ac:spMkLst>
            <pc:docMk/>
            <pc:sldMk cId="2289904595" sldId="349"/>
            <ac:spMk id="3" creationId="{A97FD796-3C4D-86A1-B7FF-804C7975164C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289904595" sldId="349"/>
            <ac:spMk id="4" creationId="{05F8DAB2-F7C3-E2EC-54A2-9649E557CD1B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289904595" sldId="349"/>
            <ac:spMk id="5" creationId="{FE31DA8D-47AD-14EA-75BE-009B10232FC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289904595" sldId="349"/>
            <ac:spMk id="9" creationId="{36E30A02-DA96-5340-0018-908A374637E0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289904595" sldId="349"/>
            <ac:picMk id="2" creationId="{86521585-EC7C-CDBB-7059-4D6DE5C16D30}"/>
          </ac:picMkLst>
        </pc:picChg>
        <pc:picChg chg="mod modCrop">
          <ac:chgData name="Usuário Convidado" userId="" providerId="Windows Live" clId="Web-{CDD1BEE9-EEEC-488D-2E96-7DA169489B6A}" dt="2025-06-11T11:41:18.375" v="488" actId="1076"/>
          <ac:picMkLst>
            <pc:docMk/>
            <pc:sldMk cId="2289904595" sldId="349"/>
            <ac:picMk id="7" creationId="{180225C9-1494-0191-1877-B889F473C546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289904595" sldId="349"/>
            <ac:picMk id="9218" creationId="{C818C699-73A6-E879-182B-BE4E1C72EB3D}"/>
          </ac:picMkLst>
        </pc:picChg>
      </pc:sldChg>
      <pc:sldChg chg="modSp add replId">
        <pc:chgData name="Usuário Convidado" userId="" providerId="Windows Live" clId="Web-{CDD1BEE9-EEEC-488D-2E96-7DA169489B6A}" dt="2025-06-11T11:41:09.812" v="484" actId="1076"/>
        <pc:sldMkLst>
          <pc:docMk/>
          <pc:sldMk cId="2829735545" sldId="350"/>
        </pc:sldMkLst>
        <pc:spChg chg="mod">
          <ac:chgData name="Usuário Convidado" userId="" providerId="Windows Live" clId="Web-{CDD1BEE9-EEEC-488D-2E96-7DA169489B6A}" dt="2025-06-11T11:41:08.437" v="483" actId="1076"/>
          <ac:spMkLst>
            <pc:docMk/>
            <pc:sldMk cId="2829735545" sldId="350"/>
            <ac:spMk id="3" creationId="{B9D66C7B-C2E8-B83A-6248-E9C589AF102F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829735545" sldId="350"/>
            <ac:spMk id="4" creationId="{7F288559-0231-1DF2-4E20-7689F0DB9088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829735545" sldId="350"/>
            <ac:spMk id="5" creationId="{3640ADC7-50BC-F7B4-F197-246C9CADE0E7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829735545" sldId="350"/>
            <ac:spMk id="9" creationId="{5445321C-5F74-8D12-7218-B18CEA7B1961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829735545" sldId="350"/>
            <ac:picMk id="2" creationId="{7171FF0C-2278-6603-8F8E-69E1A1703FBF}"/>
          </ac:picMkLst>
        </pc:picChg>
        <pc:picChg chg="mod modCrop">
          <ac:chgData name="Usuário Convidado" userId="" providerId="Windows Live" clId="Web-{CDD1BEE9-EEEC-488D-2E96-7DA169489B6A}" dt="2025-06-11T11:41:09.812" v="484" actId="1076"/>
          <ac:picMkLst>
            <pc:docMk/>
            <pc:sldMk cId="2829735545" sldId="350"/>
            <ac:picMk id="7" creationId="{B45A4AE0-67CE-E51A-830A-E3019BD33D81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829735545" sldId="350"/>
            <ac:picMk id="9218" creationId="{0850E070-30C5-A501-59F5-8A8BD3184B63}"/>
          </ac:picMkLst>
        </pc:picChg>
      </pc:sldChg>
      <pc:sldChg chg="addSp modSp add replId">
        <pc:chgData name="Usuário Convidado" userId="" providerId="Windows Live" clId="Web-{CDD1BEE9-EEEC-488D-2E96-7DA169489B6A}" dt="2025-06-11T11:37:54.773" v="475"/>
        <pc:sldMkLst>
          <pc:docMk/>
          <pc:sldMk cId="2769030281" sldId="351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69030281" sldId="351"/>
            <ac:spMk id="4" creationId="{533517B6-011F-EA35-5058-6D81E5FCC155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69030281" sldId="351"/>
            <ac:spMk id="5" creationId="{58E42228-6A02-675D-9C9F-1CC2116039D1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769030281" sldId="351"/>
            <ac:spMk id="7" creationId="{F88E84F3-B31A-0C86-82AD-07CA216EE191}"/>
          </ac:spMkLst>
        </pc:spChg>
        <pc:spChg chg="add mod">
          <ac:chgData name="Usuário Convidado" userId="" providerId="Windows Live" clId="Web-{CDD1BEE9-EEEC-488D-2E96-7DA169489B6A}" dt="2025-06-11T11:37:54.773" v="475"/>
          <ac:spMkLst>
            <pc:docMk/>
            <pc:sldMk cId="2769030281" sldId="351"/>
            <ac:spMk id="9" creationId="{05473CE7-B912-C54A-8682-5DD073F2D34E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769030281" sldId="351"/>
            <ac:picMk id="2" creationId="{EC755DD4-4F55-27A7-8813-5436A4D22F6E}"/>
          </ac:picMkLst>
        </pc:picChg>
        <pc:picChg chg="add mod modCrop">
          <ac:chgData name="Usuário Convidado" userId="" providerId="Windows Live" clId="Web-{CDD1BEE9-EEEC-488D-2E96-7DA169489B6A}" dt="2025-06-11T11:37:54.773" v="475"/>
          <ac:picMkLst>
            <pc:docMk/>
            <pc:sldMk cId="2769030281" sldId="351"/>
            <ac:picMk id="6" creationId="{484412ED-B911-793F-7C71-3DD9E7C5BE52}"/>
          </ac:picMkLst>
        </pc:pic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769030281" sldId="351"/>
            <ac:picMk id="16386" creationId="{09B6F8A4-DCB4-579F-4BCE-1010A3CFEF14}"/>
          </ac:picMkLst>
        </pc:picChg>
      </pc:sldChg>
      <pc:sldChg chg="modSp add del replId">
        <pc:chgData name="Usuário Convidado" userId="" providerId="Windows Live" clId="Web-{CDD1BEE9-EEEC-488D-2E96-7DA169489B6A}" dt="2025-06-11T11:14:50.424" v="358"/>
        <pc:sldMkLst>
          <pc:docMk/>
          <pc:sldMk cId="2669502325" sldId="352"/>
        </pc:sldMkLst>
        <pc:picChg chg="mod modCrop">
          <ac:chgData name="Usuário Convidado" userId="" providerId="Windows Live" clId="Web-{CDD1BEE9-EEEC-488D-2E96-7DA169489B6A}" dt="2025-06-11T01:56:19.958" v="283"/>
          <ac:picMkLst>
            <pc:docMk/>
            <pc:sldMk cId="2669502325" sldId="352"/>
            <ac:picMk id="6" creationId="{BDA6EF4B-0E72-721E-54B7-F2D7A10886D7}"/>
          </ac:picMkLst>
        </pc:picChg>
      </pc:sldChg>
      <pc:sldChg chg="addSp delSp modSp add replId">
        <pc:chgData name="Usuário Convidado" userId="" providerId="Windows Live" clId="Web-{CDD1BEE9-EEEC-488D-2E96-7DA169489B6A}" dt="2025-06-11T11:40:17.872" v="479" actId="1076"/>
        <pc:sldMkLst>
          <pc:docMk/>
          <pc:sldMk cId="2361822708" sldId="353"/>
        </pc:sldMkLst>
        <pc:spChg chg="mod">
          <ac:chgData name="Usuário Convidado" userId="" providerId="Windows Live" clId="Web-{CDD1BEE9-EEEC-488D-2E96-7DA169489B6A}" dt="2025-06-11T11:37:54.773" v="475"/>
          <ac:spMkLst>
            <pc:docMk/>
            <pc:sldMk cId="2361822708" sldId="353"/>
            <ac:spMk id="4" creationId="{C13992D8-D733-9824-0216-BFA91F632399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k cId="2361822708" sldId="353"/>
            <ac:spMk id="5" creationId="{B35D590E-C55E-7CAB-05B0-261493E102F5}"/>
          </ac:spMkLst>
        </pc:spChg>
        <pc:spChg chg="mod">
          <ac:chgData name="Usuário Convidado" userId="" providerId="Windows Live" clId="Web-{CDD1BEE9-EEEC-488D-2E96-7DA169489B6A}" dt="2025-06-11T11:40:16.013" v="478" actId="1076"/>
          <ac:spMkLst>
            <pc:docMk/>
            <pc:sldMk cId="2361822708" sldId="353"/>
            <ac:spMk id="7" creationId="{ED47E97D-6832-AE7B-D94B-FC3B6F9A9739}"/>
          </ac:spMkLst>
        </pc:spChg>
        <pc:picChg chg="mod">
          <ac:chgData name="Usuário Convidado" userId="" providerId="Windows Live" clId="Web-{CDD1BEE9-EEEC-488D-2E96-7DA169489B6A}" dt="2025-06-11T11:37:54.773" v="475"/>
          <ac:picMkLst>
            <pc:docMk/>
            <pc:sldMk cId="2361822708" sldId="353"/>
            <ac:picMk id="2" creationId="{6407AD40-C6B1-D2CC-88AD-828822B3F04A}"/>
          </ac:picMkLst>
        </pc:picChg>
        <pc:picChg chg="add mod modCrop">
          <ac:chgData name="Usuário Convidado" userId="" providerId="Windows Live" clId="Web-{CDD1BEE9-EEEC-488D-2E96-7DA169489B6A}" dt="2025-06-11T11:40:17.872" v="479" actId="1076"/>
          <ac:picMkLst>
            <pc:docMk/>
            <pc:sldMk cId="2361822708" sldId="353"/>
            <ac:picMk id="3" creationId="{36F6E6D1-37F2-8B82-E0E9-29D642BBF55A}"/>
          </ac:picMkLst>
        </pc:picChg>
        <pc:picChg chg="add del mod modCrop">
          <ac:chgData name="Usuário Convidado" userId="" providerId="Windows Live" clId="Web-{CDD1BEE9-EEEC-488D-2E96-7DA169489B6A}" dt="2025-06-11T02:00:16.777" v="305"/>
          <ac:picMkLst>
            <pc:docMk/>
            <pc:sldMk cId="2361822708" sldId="353"/>
            <ac:picMk id="6" creationId="{311E5D3A-61CD-737C-2D16-BF87026BD917}"/>
          </ac:picMkLst>
        </pc:picChg>
        <pc:picChg chg="add del mod modCrop">
          <ac:chgData name="Usuário Convidado" userId="" providerId="Windows Live" clId="Web-{CDD1BEE9-EEEC-488D-2E96-7DA169489B6A}" dt="2025-06-11T02:01:02.403" v="314"/>
          <ac:picMkLst>
            <pc:docMk/>
            <pc:sldMk cId="2361822708" sldId="353"/>
            <ac:picMk id="8" creationId="{C45A1E74-6E54-5FF5-3F73-71AED21C82A6}"/>
          </ac:picMkLst>
        </pc:picChg>
        <pc:picChg chg="add del mod">
          <ac:chgData name="Usuário Convidado" userId="" providerId="Windows Live" clId="Web-{CDD1BEE9-EEEC-488D-2E96-7DA169489B6A}" dt="2025-06-11T02:01:17.951" v="319"/>
          <ac:picMkLst>
            <pc:docMk/>
            <pc:sldMk cId="2361822708" sldId="353"/>
            <ac:picMk id="9" creationId="{14E7A094-62CB-CC50-1783-941438EC6E71}"/>
          </ac:picMkLst>
        </pc:picChg>
        <pc:picChg chg="mod modCrop">
          <ac:chgData name="Usuário Convidado" userId="" providerId="Windows Live" clId="Web-{CDD1BEE9-EEEC-488D-2E96-7DA169489B6A}" dt="2025-06-11T11:37:54.773" v="475"/>
          <ac:picMkLst>
            <pc:docMk/>
            <pc:sldMk cId="2361822708" sldId="353"/>
            <ac:picMk id="10" creationId="{4BBC989A-EFAC-2287-42AB-0A0C25FF0052}"/>
          </ac:picMkLst>
        </pc:picChg>
        <pc:picChg chg="add del mod modCrop">
          <ac:chgData name="Usuário Convidado" userId="" providerId="Windows Live" clId="Web-{CDD1BEE9-EEEC-488D-2E96-7DA169489B6A}" dt="2025-06-11T02:02:53.109" v="329"/>
          <ac:picMkLst>
            <pc:docMk/>
            <pc:sldMk cId="2361822708" sldId="353"/>
            <ac:picMk id="11" creationId="{CA8A1ED1-A364-133D-0643-24023663F800}"/>
          </ac:picMkLst>
        </pc:picChg>
        <pc:picChg chg="add del mod">
          <ac:chgData name="Usuário Convidado" userId="" providerId="Windows Live" clId="Web-{CDD1BEE9-EEEC-488D-2E96-7DA169489B6A}" dt="2025-06-11T11:11:41.245" v="339"/>
          <ac:picMkLst>
            <pc:docMk/>
            <pc:sldMk cId="2361822708" sldId="353"/>
            <ac:picMk id="12" creationId="{C3075970-0283-35F9-41E3-7871389B51C7}"/>
          </ac:picMkLst>
        </pc:picChg>
      </pc:sldChg>
      <pc:sldMasterChg chg="modSp mod modSldLayout">
        <pc:chgData name="Usuário Convidado" userId="" providerId="Windows Live" clId="Web-{CDD1BEE9-EEEC-488D-2E96-7DA169489B6A}" dt="2025-06-11T11:37:54.773" v="475"/>
        <pc:sldMasterMkLst>
          <pc:docMk/>
          <pc:sldMasterMk cId="581187054" sldId="2147483768"/>
        </pc:sldMasterMkLst>
        <pc:spChg chg="mod">
          <ac:chgData name="Usuário Convidado" userId="" providerId="Windows Live" clId="Web-{CDD1BEE9-EEEC-488D-2E96-7DA169489B6A}" dt="2025-06-11T11:37:54.773" v="475"/>
          <ac:spMkLst>
            <pc:docMk/>
            <pc:sldMasterMk cId="581187054" sldId="2147483768"/>
            <ac:spMk id="2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asterMk cId="581187054" sldId="2147483768"/>
            <ac:spMk id="3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asterMk cId="581187054" sldId="2147483768"/>
            <ac:spMk id="4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asterMk cId="581187054" sldId="2147483768"/>
            <ac:spMk id="5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asterMk cId="581187054" sldId="2147483768"/>
            <ac:spMk id="9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asterMk cId="581187054" sldId="2147483768"/>
            <ac:spMk id="10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asterMk cId="581187054" sldId="2147483768"/>
            <ac:spMk id="11" creationId="{00000000-0000-0000-0000-000000000000}"/>
          </ac:spMkLst>
        </pc:spChg>
        <pc:spChg chg="mod">
          <ac:chgData name="Usuário Convidado" userId="" providerId="Windows Live" clId="Web-{CDD1BEE9-EEEC-488D-2E96-7DA169489B6A}" dt="2025-06-11T11:37:54.773" v="475"/>
          <ac:spMkLst>
            <pc:docMk/>
            <pc:sldMasterMk cId="581187054" sldId="2147483768"/>
            <ac:spMk id="12" creationId="{EE630E0A-10B4-75B9-BC07-1A99E1A5EDCC}"/>
          </ac:spMkLst>
        </pc:spChg>
        <pc:sldLayoutChg chg="modSp mod">
          <pc:chgData name="Usuário Convidado" userId="" providerId="Windows Live" clId="Web-{CDD1BEE9-EEEC-488D-2E96-7DA169489B6A}" dt="2025-06-11T11:37:54.773" v="475"/>
          <pc:sldLayoutMkLst>
            <pc:docMk/>
            <pc:sldMasterMk cId="581187054" sldId="2147483768"/>
            <pc:sldLayoutMk cId="3835633821" sldId="2147483769"/>
          </pc:sldLayoutMkLst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835633821" sldId="2147483769"/>
              <ac:spMk id="2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835633821" sldId="2147483769"/>
              <ac:spMk id="3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835633821" sldId="2147483769"/>
              <ac:spMk id="4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835633821" sldId="2147483769"/>
              <ac:spMk id="5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835633821" sldId="2147483769"/>
              <ac:spMk id="7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835633821" sldId="2147483769"/>
              <ac:spMk id="9" creationId="{A393E502-E38C-7907-6059-FEE2C946CF9C}"/>
            </ac:spMkLst>
          </pc:spChg>
        </pc:sldLayoutChg>
        <pc:sldLayoutChg chg="modSp mod">
          <pc:chgData name="Usuário Convidado" userId="" providerId="Windows Live" clId="Web-{CDD1BEE9-EEEC-488D-2E96-7DA169489B6A}" dt="2025-06-11T11:37:54.773" v="475"/>
          <pc:sldLayoutMkLst>
            <pc:docMk/>
            <pc:sldMasterMk cId="581187054" sldId="2147483768"/>
            <pc:sldLayoutMk cId="3371204300" sldId="2147483770"/>
          </pc:sldLayoutMkLst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371204300" sldId="2147483770"/>
              <ac:spMk id="2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371204300" sldId="2147483770"/>
              <ac:spMk id="3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371204300" sldId="2147483770"/>
              <ac:spMk id="7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371204300" sldId="2147483770"/>
              <ac:spMk id="8" creationId="{34F1C435-AACA-DD93-5346-AAEFF2250759}"/>
            </ac:spMkLst>
          </pc:spChg>
        </pc:sldLayoutChg>
        <pc:sldLayoutChg chg="modSp mod">
          <pc:chgData name="Usuário Convidado" userId="" providerId="Windows Live" clId="Web-{CDD1BEE9-EEEC-488D-2E96-7DA169489B6A}" dt="2025-06-11T11:37:54.773" v="475"/>
          <pc:sldLayoutMkLst>
            <pc:docMk/>
            <pc:sldMasterMk cId="581187054" sldId="2147483768"/>
            <pc:sldLayoutMk cId="2469533960" sldId="2147483771"/>
          </pc:sldLayoutMkLst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2469533960" sldId="2147483771"/>
              <ac:spMk id="3" creationId="{E67A965C-3187-E88D-F70C-CD375EA9BA03}"/>
            </ac:spMkLst>
          </pc:spChg>
          <pc:picChg chg="mod">
            <ac:chgData name="Usuário Convidado" userId="" providerId="Windows Live" clId="Web-{CDD1BEE9-EEEC-488D-2E96-7DA169489B6A}" dt="2025-06-11T11:37:54.773" v="475"/>
            <ac:picMkLst>
              <pc:docMk/>
              <pc:sldMasterMk cId="581187054" sldId="2147483768"/>
              <pc:sldLayoutMk cId="2469533960" sldId="2147483771"/>
              <ac:picMk id="13" creationId="{824C9DCD-AB46-7EF2-57D9-3BE697FB09D5}"/>
            </ac:picMkLst>
          </pc:picChg>
        </pc:sldLayoutChg>
        <pc:sldLayoutChg chg="modSp mod">
          <pc:chgData name="Usuário Convidado" userId="" providerId="Windows Live" clId="Web-{CDD1BEE9-EEEC-488D-2E96-7DA169489B6A}" dt="2025-06-11T11:37:54.773" v="475"/>
          <pc:sldLayoutMkLst>
            <pc:docMk/>
            <pc:sldMasterMk cId="581187054" sldId="2147483768"/>
            <pc:sldLayoutMk cId="299980578" sldId="2147483772"/>
          </pc:sldLayoutMkLst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299980578" sldId="2147483772"/>
              <ac:spMk id="2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299980578" sldId="2147483772"/>
              <ac:spMk id="3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299980578" sldId="2147483772"/>
              <ac:spMk id="4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299980578" sldId="2147483772"/>
              <ac:spMk id="8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299980578" sldId="2147483772"/>
              <ac:spMk id="10" creationId="{60420588-3D56-4F71-E691-92B5A092A941}"/>
            </ac:spMkLst>
          </pc:spChg>
        </pc:sldLayoutChg>
        <pc:sldLayoutChg chg="modSp mod">
          <pc:chgData name="Usuário Convidado" userId="" providerId="Windows Live" clId="Web-{CDD1BEE9-EEEC-488D-2E96-7DA169489B6A}" dt="2025-06-11T11:37:54.773" v="475"/>
          <pc:sldLayoutMkLst>
            <pc:docMk/>
            <pc:sldMasterMk cId="581187054" sldId="2147483768"/>
            <pc:sldLayoutMk cId="1141522100" sldId="2147483773"/>
          </pc:sldLayoutMkLst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1141522100" sldId="2147483773"/>
              <ac:spMk id="3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1141522100" sldId="2147483773"/>
              <ac:spMk id="4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1141522100" sldId="2147483773"/>
              <ac:spMk id="5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1141522100" sldId="2147483773"/>
              <ac:spMk id="6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1141522100" sldId="2147483773"/>
              <ac:spMk id="10" creationId="{9FBF774D-0A0D-57DA-F570-D7E6689ABA65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1141522100" sldId="2147483773"/>
              <ac:spMk id="11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1141522100" sldId="2147483773"/>
              <ac:spMk id="12" creationId="{00000000-0000-0000-0000-000000000000}"/>
            </ac:spMkLst>
          </pc:spChg>
        </pc:sldLayoutChg>
        <pc:sldLayoutChg chg="modSp mod">
          <pc:chgData name="Usuário Convidado" userId="" providerId="Windows Live" clId="Web-{CDD1BEE9-EEEC-488D-2E96-7DA169489B6A}" dt="2025-06-11T11:37:54.773" v="475"/>
          <pc:sldLayoutMkLst>
            <pc:docMk/>
            <pc:sldMasterMk cId="581187054" sldId="2147483768"/>
            <pc:sldLayoutMk cId="1011892654" sldId="2147483774"/>
          </pc:sldLayoutMkLst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1011892654" sldId="2147483774"/>
              <ac:spMk id="2" creationId="{89323A54-E81F-FA8E-BF38-0B6492CBE555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1011892654" sldId="2147483774"/>
              <ac:spMk id="7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1011892654" sldId="2147483774"/>
              <ac:spMk id="8" creationId="{00000000-0000-0000-0000-000000000000}"/>
            </ac:spMkLst>
          </pc:spChg>
        </pc:sldLayoutChg>
        <pc:sldLayoutChg chg="modSp mod">
          <pc:chgData name="Usuário Convidado" userId="" providerId="Windows Live" clId="Web-{CDD1BEE9-EEEC-488D-2E96-7DA169489B6A}" dt="2025-06-11T11:37:54.773" v="475"/>
          <pc:sldLayoutMkLst>
            <pc:docMk/>
            <pc:sldMasterMk cId="581187054" sldId="2147483768"/>
            <pc:sldLayoutMk cId="3296145102" sldId="2147483775"/>
          </pc:sldLayoutMkLst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296145102" sldId="2147483775"/>
              <ac:spMk id="5" creationId="{4CA87B57-A80B-0C90-C010-5459FFAC1887}"/>
            </ac:spMkLst>
          </pc:spChg>
        </pc:sldLayoutChg>
        <pc:sldLayoutChg chg="modSp mod">
          <pc:chgData name="Usuário Convidado" userId="" providerId="Windows Live" clId="Web-{CDD1BEE9-EEEC-488D-2E96-7DA169489B6A}" dt="2025-06-11T11:37:54.773" v="475"/>
          <pc:sldLayoutMkLst>
            <pc:docMk/>
            <pc:sldMasterMk cId="581187054" sldId="2147483768"/>
            <pc:sldLayoutMk cId="3423924149" sldId="2147483776"/>
          </pc:sldLayoutMkLst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423924149" sldId="2147483776"/>
              <ac:spMk id="2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423924149" sldId="2147483776"/>
              <ac:spMk id="3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423924149" sldId="2147483776"/>
              <ac:spMk id="4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423924149" sldId="2147483776"/>
              <ac:spMk id="9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3423924149" sldId="2147483776"/>
              <ac:spMk id="10" creationId="{96E66889-549F-5655-CA59-A62552E9D34C}"/>
            </ac:spMkLst>
          </pc:spChg>
        </pc:sldLayoutChg>
        <pc:sldLayoutChg chg="modSp mod">
          <pc:chgData name="Usuário Convidado" userId="" providerId="Windows Live" clId="Web-{CDD1BEE9-EEEC-488D-2E96-7DA169489B6A}" dt="2025-06-11T11:37:54.773" v="475"/>
          <pc:sldLayoutMkLst>
            <pc:docMk/>
            <pc:sldMasterMk cId="581187054" sldId="2147483768"/>
            <pc:sldLayoutMk cId="986188670" sldId="2147483777"/>
          </pc:sldLayoutMkLst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986188670" sldId="2147483777"/>
              <ac:spMk id="2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986188670" sldId="2147483777"/>
              <ac:spMk id="3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986188670" sldId="2147483777"/>
              <ac:spMk id="4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986188670" sldId="2147483777"/>
              <ac:spMk id="9" creationId="{E582B1CA-EB93-BFE9-C8FB-D0A872D27557}"/>
            </ac:spMkLst>
          </pc:spChg>
        </pc:sldLayoutChg>
        <pc:sldLayoutChg chg="modSp mod">
          <pc:chgData name="Usuário Convidado" userId="" providerId="Windows Live" clId="Web-{CDD1BEE9-EEEC-488D-2E96-7DA169489B6A}" dt="2025-06-11T11:37:54.773" v="475"/>
          <pc:sldLayoutMkLst>
            <pc:docMk/>
            <pc:sldMasterMk cId="581187054" sldId="2147483768"/>
            <pc:sldLayoutMk cId="2664713963" sldId="2147483778"/>
          </pc:sldLayoutMkLst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2664713963" sldId="2147483778"/>
              <ac:spMk id="2" creationId="{DBC5FFC3-CA5C-4C4B-BE2F-22FA1829A71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2664713963" sldId="2147483778"/>
              <ac:spMk id="8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2664713963" sldId="2147483778"/>
              <ac:spMk id="9" creationId="{00000000-0000-0000-0000-000000000000}"/>
            </ac:spMkLst>
          </pc:spChg>
        </pc:sldLayoutChg>
        <pc:sldLayoutChg chg="modSp mod">
          <pc:chgData name="Usuário Convidado" userId="" providerId="Windows Live" clId="Web-{CDD1BEE9-EEEC-488D-2E96-7DA169489B6A}" dt="2025-06-11T11:37:54.773" v="475"/>
          <pc:sldLayoutMkLst>
            <pc:docMk/>
            <pc:sldMasterMk cId="581187054" sldId="2147483768"/>
            <pc:sldLayoutMk cId="788560436" sldId="2147483779"/>
          </pc:sldLayoutMkLst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788560436" sldId="2147483779"/>
              <ac:spMk id="2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788560436" sldId="2147483779"/>
              <ac:spMk id="3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788560436" sldId="2147483779"/>
              <ac:spMk id="4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788560436" sldId="2147483779"/>
              <ac:spMk id="5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788560436" sldId="2147483779"/>
              <ac:spMk id="7" creationId="{00000000-0000-0000-0000-000000000000}"/>
            </ac:spMkLst>
          </pc:spChg>
          <pc:spChg chg="mod">
            <ac:chgData name="Usuário Convidado" userId="" providerId="Windows Live" clId="Web-{CDD1BEE9-EEEC-488D-2E96-7DA169489B6A}" dt="2025-06-11T11:37:54.773" v="475"/>
            <ac:spMkLst>
              <pc:docMk/>
              <pc:sldMasterMk cId="581187054" sldId="2147483768"/>
              <pc:sldLayoutMk cId="788560436" sldId="2147483779"/>
              <ac:spMk id="9" creationId="{9F1845BA-B84A-98EE-E71E-71B24BC7E356}"/>
            </ac:spMkLst>
          </pc:spChg>
        </pc:sldLayoutChg>
      </pc:sldMasterChg>
    </pc:docChg>
  </pc:docChgLst>
  <pc:docChgLst>
    <pc:chgData name="Arlison Gaspar" userId="e079207a4841a5ad" providerId="Windows Live" clId="Web-{85DB7341-54F5-1BE7-9CCD-508FAC6C9714}"/>
    <pc:docChg chg="delSld modSld sldOrd">
      <pc:chgData name="Arlison Gaspar" userId="e079207a4841a5ad" providerId="Windows Live" clId="Web-{85DB7341-54F5-1BE7-9CCD-508FAC6C9714}" dt="2025-06-10T00:45:05.059" v="121" actId="1076"/>
      <pc:docMkLst>
        <pc:docMk/>
      </pc:docMkLst>
      <pc:sldChg chg="modSp">
        <pc:chgData name="Arlison Gaspar" userId="e079207a4841a5ad" providerId="Windows Live" clId="Web-{85DB7341-54F5-1BE7-9CCD-508FAC6C9714}" dt="2025-06-10T00:44:19.825" v="118" actId="1076"/>
        <pc:sldMkLst>
          <pc:docMk/>
          <pc:sldMk cId="572361423" sldId="270"/>
        </pc:sldMkLst>
        <pc:spChg chg="mod">
          <ac:chgData name="Arlison Gaspar" userId="e079207a4841a5ad" providerId="Windows Live" clId="Web-{85DB7341-54F5-1BE7-9CCD-508FAC6C9714}" dt="2025-06-10T00:44:19.825" v="118" actId="1076"/>
          <ac:spMkLst>
            <pc:docMk/>
            <pc:sldMk cId="572361423" sldId="270"/>
            <ac:spMk id="42" creationId="{D8E85311-A8EA-FE26-FD0E-6B43F29767AA}"/>
          </ac:spMkLst>
        </pc:spChg>
      </pc:sldChg>
      <pc:sldChg chg="addSp delSp modSp">
        <pc:chgData name="Arlison Gaspar" userId="e079207a4841a5ad" providerId="Windows Live" clId="Web-{85DB7341-54F5-1BE7-9CCD-508FAC6C9714}" dt="2025-06-10T00:33:18.653" v="60" actId="20577"/>
        <pc:sldMkLst>
          <pc:docMk/>
          <pc:sldMk cId="1447512010" sldId="279"/>
        </pc:sldMkLst>
        <pc:spChg chg="mod">
          <ac:chgData name="Arlison Gaspar" userId="e079207a4841a5ad" providerId="Windows Live" clId="Web-{85DB7341-54F5-1BE7-9CCD-508FAC6C9714}" dt="2025-06-10T00:24:47.984" v="3" actId="14100"/>
          <ac:spMkLst>
            <pc:docMk/>
            <pc:sldMk cId="1447512010" sldId="279"/>
            <ac:spMk id="3" creationId="{3A8C3232-070B-F026-525D-DE6F6DA45CB9}"/>
          </ac:spMkLst>
        </pc:spChg>
        <pc:spChg chg="add mod">
          <ac:chgData name="Arlison Gaspar" userId="e079207a4841a5ad" providerId="Windows Live" clId="Web-{85DB7341-54F5-1BE7-9CCD-508FAC6C9714}" dt="2025-06-10T00:33:18.653" v="60" actId="20577"/>
          <ac:spMkLst>
            <pc:docMk/>
            <pc:sldMk cId="1447512010" sldId="279"/>
            <ac:spMk id="7" creationId="{DA3285BC-D532-D818-1D5D-4601AD283DF3}"/>
          </ac:spMkLst>
        </pc:spChg>
        <pc:picChg chg="add mod">
          <ac:chgData name="Arlison Gaspar" userId="e079207a4841a5ad" providerId="Windows Live" clId="Web-{85DB7341-54F5-1BE7-9CCD-508FAC6C9714}" dt="2025-06-10T00:25:53.210" v="5" actId="1076"/>
          <ac:picMkLst>
            <pc:docMk/>
            <pc:sldMk cId="1447512010" sldId="279"/>
            <ac:picMk id="5" creationId="{EA5A9AA8-A4C6-D1FD-E9B5-F00FE57CA013}"/>
          </ac:picMkLst>
        </pc:picChg>
      </pc:sldChg>
      <pc:sldChg chg="del">
        <pc:chgData name="Arlison Gaspar" userId="e079207a4841a5ad" providerId="Windows Live" clId="Web-{85DB7341-54F5-1BE7-9CCD-508FAC6C9714}" dt="2025-06-10T00:37:44.825" v="71"/>
        <pc:sldMkLst>
          <pc:docMk/>
          <pc:sldMk cId="840799001" sldId="288"/>
        </pc:sldMkLst>
      </pc:sldChg>
      <pc:sldChg chg="addSp delSp modSp">
        <pc:chgData name="Arlison Gaspar" userId="e079207a4841a5ad" providerId="Windows Live" clId="Web-{85DB7341-54F5-1BE7-9CCD-508FAC6C9714}" dt="2025-06-10T00:33:06.059" v="58" actId="20577"/>
        <pc:sldMkLst>
          <pc:docMk/>
          <pc:sldMk cId="2403549051" sldId="289"/>
        </pc:sldMkLst>
        <pc:spChg chg="mod">
          <ac:chgData name="Arlison Gaspar" userId="e079207a4841a5ad" providerId="Windows Live" clId="Web-{85DB7341-54F5-1BE7-9CCD-508FAC6C9714}" dt="2025-06-10T00:27:20.557" v="12" actId="14100"/>
          <ac:spMkLst>
            <pc:docMk/>
            <pc:sldMk cId="2403549051" sldId="289"/>
            <ac:spMk id="3" creationId="{192B109E-E0F2-74CB-D1C9-59336244B506}"/>
          </ac:spMkLst>
        </pc:spChg>
        <pc:spChg chg="add mod">
          <ac:chgData name="Arlison Gaspar" userId="e079207a4841a5ad" providerId="Windows Live" clId="Web-{85DB7341-54F5-1BE7-9CCD-508FAC6C9714}" dt="2025-06-10T00:33:06.059" v="58" actId="20577"/>
          <ac:spMkLst>
            <pc:docMk/>
            <pc:sldMk cId="2403549051" sldId="289"/>
            <ac:spMk id="7" creationId="{93CCD71A-07DD-179F-03C8-17E8327CD003}"/>
          </ac:spMkLst>
        </pc:spChg>
        <pc:picChg chg="add mod">
          <ac:chgData name="Arlison Gaspar" userId="e079207a4841a5ad" providerId="Windows Live" clId="Web-{85DB7341-54F5-1BE7-9CCD-508FAC6C9714}" dt="2025-06-10T00:31:06.560" v="33" actId="1076"/>
          <ac:picMkLst>
            <pc:docMk/>
            <pc:sldMk cId="2403549051" sldId="289"/>
            <ac:picMk id="5" creationId="{92451DD4-23E8-AC9C-23AD-BE750F00E806}"/>
          </ac:picMkLst>
        </pc:picChg>
      </pc:sldChg>
      <pc:sldChg chg="addSp modSp ord">
        <pc:chgData name="Arlison Gaspar" userId="e079207a4841a5ad" providerId="Windows Live" clId="Web-{85DB7341-54F5-1BE7-9CCD-508FAC6C9714}" dt="2025-06-10T00:40:19.933" v="92" actId="1076"/>
        <pc:sldMkLst>
          <pc:docMk/>
          <pc:sldMk cId="51675955" sldId="290"/>
        </pc:sldMkLst>
        <pc:spChg chg="mod">
          <ac:chgData name="Arlison Gaspar" userId="e079207a4841a5ad" providerId="Windows Live" clId="Web-{85DB7341-54F5-1BE7-9CCD-508FAC6C9714}" dt="2025-06-10T00:35:20.419" v="66" actId="14100"/>
          <ac:spMkLst>
            <pc:docMk/>
            <pc:sldMk cId="51675955" sldId="290"/>
            <ac:spMk id="3" creationId="{A1F65D9D-6B8F-F1A6-3D5E-FC51C68BC47E}"/>
          </ac:spMkLst>
        </pc:spChg>
        <pc:spChg chg="add mod">
          <ac:chgData name="Arlison Gaspar" userId="e079207a4841a5ad" providerId="Windows Live" clId="Web-{85DB7341-54F5-1BE7-9CCD-508FAC6C9714}" dt="2025-06-10T00:40:19.933" v="92" actId="1076"/>
          <ac:spMkLst>
            <pc:docMk/>
            <pc:sldMk cId="51675955" sldId="290"/>
            <ac:spMk id="6" creationId="{160F80AE-4BE6-7404-5226-BF906EDA7777}"/>
          </ac:spMkLst>
        </pc:spChg>
        <pc:picChg chg="add mod">
          <ac:chgData name="Arlison Gaspar" userId="e079207a4841a5ad" providerId="Windows Live" clId="Web-{85DB7341-54F5-1BE7-9CCD-508FAC6C9714}" dt="2025-06-10T00:40:15.933" v="91" actId="1076"/>
          <ac:picMkLst>
            <pc:docMk/>
            <pc:sldMk cId="51675955" sldId="290"/>
            <ac:picMk id="5" creationId="{390496FC-8B6A-8203-F65F-90495E9A2E95}"/>
          </ac:picMkLst>
        </pc:picChg>
      </pc:sldChg>
      <pc:sldChg chg="del">
        <pc:chgData name="Arlison Gaspar" userId="e079207a4841a5ad" providerId="Windows Live" clId="Web-{85DB7341-54F5-1BE7-9CCD-508FAC6C9714}" dt="2025-06-10T00:37:47.903" v="72"/>
        <pc:sldMkLst>
          <pc:docMk/>
          <pc:sldMk cId="3628460641" sldId="291"/>
        </pc:sldMkLst>
      </pc:sldChg>
      <pc:sldChg chg="addSp modSp">
        <pc:chgData name="Arlison Gaspar" userId="e079207a4841a5ad" providerId="Windows Live" clId="Web-{85DB7341-54F5-1BE7-9CCD-508FAC6C9714}" dt="2025-06-10T00:42:21.607" v="113" actId="1076"/>
        <pc:sldMkLst>
          <pc:docMk/>
          <pc:sldMk cId="2793339366" sldId="292"/>
        </pc:sldMkLst>
        <pc:spChg chg="mod">
          <ac:chgData name="Arlison Gaspar" userId="e079207a4841a5ad" providerId="Windows Live" clId="Web-{85DB7341-54F5-1BE7-9CCD-508FAC6C9714}" dt="2025-06-10T00:39:04.668" v="77" actId="14100"/>
          <ac:spMkLst>
            <pc:docMk/>
            <pc:sldMk cId="2793339366" sldId="292"/>
            <ac:spMk id="3" creationId="{5F041218-E99F-0843-1301-3C6123839DC6}"/>
          </ac:spMkLst>
        </pc:spChg>
        <pc:spChg chg="add mod">
          <ac:chgData name="Arlison Gaspar" userId="e079207a4841a5ad" providerId="Windows Live" clId="Web-{85DB7341-54F5-1BE7-9CCD-508FAC6C9714}" dt="2025-06-10T00:42:21.607" v="113" actId="1076"/>
          <ac:spMkLst>
            <pc:docMk/>
            <pc:sldMk cId="2793339366" sldId="292"/>
            <ac:spMk id="6" creationId="{12DFADB6-1926-D052-3815-9CB2568F4D6F}"/>
          </ac:spMkLst>
        </pc:spChg>
        <pc:picChg chg="add mod">
          <ac:chgData name="Arlison Gaspar" userId="e079207a4841a5ad" providerId="Windows Live" clId="Web-{85DB7341-54F5-1BE7-9CCD-508FAC6C9714}" dt="2025-06-10T00:41:41.746" v="96" actId="1076"/>
          <ac:picMkLst>
            <pc:docMk/>
            <pc:sldMk cId="2793339366" sldId="292"/>
            <ac:picMk id="5" creationId="{42FD993A-929F-820D-D3AA-A009C4015E32}"/>
          </ac:picMkLst>
        </pc:picChg>
      </pc:sldChg>
      <pc:sldChg chg="modSp">
        <pc:chgData name="Arlison Gaspar" userId="e079207a4841a5ad" providerId="Windows Live" clId="Web-{85DB7341-54F5-1BE7-9CCD-508FAC6C9714}" dt="2025-06-10T00:43:05.794" v="116" actId="14100"/>
        <pc:sldMkLst>
          <pc:docMk/>
          <pc:sldMk cId="3721609793" sldId="296"/>
        </pc:sldMkLst>
        <pc:spChg chg="mod">
          <ac:chgData name="Arlison Gaspar" userId="e079207a4841a5ad" providerId="Windows Live" clId="Web-{85DB7341-54F5-1BE7-9CCD-508FAC6C9714}" dt="2025-06-10T00:43:05.794" v="116" actId="14100"/>
          <ac:spMkLst>
            <pc:docMk/>
            <pc:sldMk cId="3721609793" sldId="296"/>
            <ac:spMk id="3" creationId="{1E9EA8EC-DA72-F0D4-8C48-3FB41E8DFE44}"/>
          </ac:spMkLst>
        </pc:spChg>
      </pc:sldChg>
      <pc:sldChg chg="modSp">
        <pc:chgData name="Arlison Gaspar" userId="e079207a4841a5ad" providerId="Windows Live" clId="Web-{85DB7341-54F5-1BE7-9CCD-508FAC6C9714}" dt="2025-06-10T00:45:05.059" v="121" actId="1076"/>
        <pc:sldMkLst>
          <pc:docMk/>
          <pc:sldMk cId="2298823088" sldId="299"/>
        </pc:sldMkLst>
        <pc:spChg chg="mod">
          <ac:chgData name="Arlison Gaspar" userId="e079207a4841a5ad" providerId="Windows Live" clId="Web-{85DB7341-54F5-1BE7-9CCD-508FAC6C9714}" dt="2025-06-10T00:44:57.262" v="119" actId="14100"/>
          <ac:spMkLst>
            <pc:docMk/>
            <pc:sldMk cId="2298823088" sldId="299"/>
            <ac:spMk id="4" creationId="{5469E5BF-0F59-1FC6-94C9-145A5991DFF1}"/>
          </ac:spMkLst>
        </pc:spChg>
        <pc:spChg chg="mod">
          <ac:chgData name="Arlison Gaspar" userId="e079207a4841a5ad" providerId="Windows Live" clId="Web-{85DB7341-54F5-1BE7-9CCD-508FAC6C9714}" dt="2025-06-10T00:45:05.059" v="121" actId="1076"/>
          <ac:spMkLst>
            <pc:docMk/>
            <pc:sldMk cId="2298823088" sldId="299"/>
            <ac:spMk id="5" creationId="{7349F7E4-CD09-2105-35BC-C299C85453BE}"/>
          </ac:spMkLst>
        </pc:spChg>
      </pc:sldChg>
    </pc:docChg>
  </pc:docChgLst>
  <pc:docChgLst>
    <pc:chgData name="Usuário Convidado" providerId="Windows Live" clId="Web-{7FA75C3B-D844-6DDC-176C-BE1BCDECD1EC}"/>
    <pc:docChg chg="addSld delSld modSld">
      <pc:chgData name="Usuário Convidado" userId="" providerId="Windows Live" clId="Web-{7FA75C3B-D844-6DDC-176C-BE1BCDECD1EC}" dt="2025-06-11T19:31:59.859" v="393"/>
      <pc:docMkLst>
        <pc:docMk/>
      </pc:docMkLst>
      <pc:sldChg chg="modSp">
        <pc:chgData name="Usuário Convidado" userId="" providerId="Windows Live" clId="Web-{7FA75C3B-D844-6DDC-176C-BE1BCDECD1EC}" dt="2025-06-11T17:46:49.844" v="157" actId="14100"/>
        <pc:sldMkLst>
          <pc:docMk/>
          <pc:sldMk cId="2793339366" sldId="292"/>
        </pc:sldMkLst>
        <pc:spChg chg="mod">
          <ac:chgData name="Usuário Convidado" userId="" providerId="Windows Live" clId="Web-{7FA75C3B-D844-6DDC-176C-BE1BCDECD1EC}" dt="2025-06-11T17:46:49.844" v="157" actId="14100"/>
          <ac:spMkLst>
            <pc:docMk/>
            <pc:sldMk cId="2793339366" sldId="292"/>
            <ac:spMk id="3" creationId="{5F041218-E99F-0843-1301-3C6123839DC6}"/>
          </ac:spMkLst>
        </pc:spChg>
        <pc:spChg chg="mod">
          <ac:chgData name="Usuário Convidado" userId="" providerId="Windows Live" clId="Web-{7FA75C3B-D844-6DDC-176C-BE1BCDECD1EC}" dt="2025-06-11T17:46:31.062" v="156" actId="1076"/>
          <ac:spMkLst>
            <pc:docMk/>
            <pc:sldMk cId="2793339366" sldId="292"/>
            <ac:spMk id="6" creationId="{12DFADB6-1926-D052-3815-9CB2568F4D6F}"/>
          </ac:spMkLst>
        </pc:spChg>
      </pc:sldChg>
      <pc:sldChg chg="addSp modSp">
        <pc:chgData name="Usuário Convidado" userId="" providerId="Windows Live" clId="Web-{7FA75C3B-D844-6DDC-176C-BE1BCDECD1EC}" dt="2025-06-11T18:59:05.526" v="303" actId="1076"/>
        <pc:sldMkLst>
          <pc:docMk/>
          <pc:sldMk cId="2298823088" sldId="299"/>
        </pc:sldMkLst>
        <pc:spChg chg="mod">
          <ac:chgData name="Usuário Convidado" userId="" providerId="Windows Live" clId="Web-{7FA75C3B-D844-6DDC-176C-BE1BCDECD1EC}" dt="2025-06-11T18:59:05.526" v="303" actId="1076"/>
          <ac:spMkLst>
            <pc:docMk/>
            <pc:sldMk cId="2298823088" sldId="299"/>
            <ac:spMk id="7" creationId="{A2BBDEB1-8864-E64B-0609-C474AA171B3A}"/>
          </ac:spMkLst>
        </pc:spChg>
        <pc:picChg chg="add mod">
          <ac:chgData name="Usuário Convidado" userId="" providerId="Windows Live" clId="Web-{7FA75C3B-D844-6DDC-176C-BE1BCDECD1EC}" dt="2025-06-11T18:58:43.166" v="289" actId="1076"/>
          <ac:picMkLst>
            <pc:docMk/>
            <pc:sldMk cId="2298823088" sldId="299"/>
            <ac:picMk id="6" creationId="{A5F4A458-8134-ECD8-A2DB-4B2BF47535AA}"/>
          </ac:picMkLst>
        </pc:picChg>
      </pc:sldChg>
      <pc:sldChg chg="delSp">
        <pc:chgData name="Usuário Convidado" userId="" providerId="Windows Live" clId="Web-{7FA75C3B-D844-6DDC-176C-BE1BCDECD1EC}" dt="2025-06-11T18:53:42.689" v="283"/>
        <pc:sldMkLst>
          <pc:docMk/>
          <pc:sldMk cId="1764629397" sldId="303"/>
        </pc:sldMkLst>
        <pc:picChg chg="del">
          <ac:chgData name="Usuário Convidado" userId="" providerId="Windows Live" clId="Web-{7FA75C3B-D844-6DDC-176C-BE1BCDECD1EC}" dt="2025-06-11T18:53:42.689" v="283"/>
          <ac:picMkLst>
            <pc:docMk/>
            <pc:sldMk cId="1764629397" sldId="303"/>
            <ac:picMk id="34" creationId="{EF17DDD1-BECD-F92A-3557-3875E450B804}"/>
          </ac:picMkLst>
        </pc:picChg>
      </pc:sldChg>
      <pc:sldChg chg="addSp delSp modSp">
        <pc:chgData name="Usuário Convidado" userId="" providerId="Windows Live" clId="Web-{7FA75C3B-D844-6DDC-176C-BE1BCDECD1EC}" dt="2025-06-11T16:07:12.279" v="93" actId="1076"/>
        <pc:sldMkLst>
          <pc:docMk/>
          <pc:sldMk cId="2507833608" sldId="314"/>
        </pc:sldMkLst>
        <pc:spChg chg="mod">
          <ac:chgData name="Usuário Convidado" userId="" providerId="Windows Live" clId="Web-{7FA75C3B-D844-6DDC-176C-BE1BCDECD1EC}" dt="2025-06-11T15:54:34.752" v="1" actId="20577"/>
          <ac:spMkLst>
            <pc:docMk/>
            <pc:sldMk cId="2507833608" sldId="314"/>
            <ac:spMk id="3" creationId="{8559D474-41D1-76A0-E7DC-96DE514A8813}"/>
          </ac:spMkLst>
        </pc:spChg>
        <pc:spChg chg="mod">
          <ac:chgData name="Usuário Convidado" userId="" providerId="Windows Live" clId="Web-{7FA75C3B-D844-6DDC-176C-BE1BCDECD1EC}" dt="2025-06-11T15:55:12.456" v="13" actId="14100"/>
          <ac:spMkLst>
            <pc:docMk/>
            <pc:sldMk cId="2507833608" sldId="314"/>
            <ac:spMk id="4" creationId="{D5C5733B-1306-D8CB-8D19-AD2C927A383B}"/>
          </ac:spMkLst>
        </pc:spChg>
        <pc:spChg chg="add del mod">
          <ac:chgData name="Usuário Convidado" userId="" providerId="Windows Live" clId="Web-{7FA75C3B-D844-6DDC-176C-BE1BCDECD1EC}" dt="2025-06-11T15:54:57.018" v="3"/>
          <ac:spMkLst>
            <pc:docMk/>
            <pc:sldMk cId="2507833608" sldId="314"/>
            <ac:spMk id="7" creationId="{D1031D65-A221-40F5-AC4D-EC7C78602975}"/>
          </ac:spMkLst>
        </pc:spChg>
        <pc:spChg chg="add del mod">
          <ac:chgData name="Usuário Convidado" userId="" providerId="Windows Live" clId="Web-{7FA75C3B-D844-6DDC-176C-BE1BCDECD1EC}" dt="2025-06-11T15:56:11.959" v="16"/>
          <ac:spMkLst>
            <pc:docMk/>
            <pc:sldMk cId="2507833608" sldId="314"/>
            <ac:spMk id="10" creationId="{8297C29D-42C8-CE77-202A-66D8A471ED4E}"/>
          </ac:spMkLst>
        </pc:spChg>
        <pc:spChg chg="add del mod">
          <ac:chgData name="Usuário Convidado" userId="" providerId="Windows Live" clId="Web-{7FA75C3B-D844-6DDC-176C-BE1BCDECD1EC}" dt="2025-06-11T15:56:44.194" v="25"/>
          <ac:spMkLst>
            <pc:docMk/>
            <pc:sldMk cId="2507833608" sldId="314"/>
            <ac:spMk id="14" creationId="{5E8656DE-6DA5-D658-7939-B9A4D8F6CE52}"/>
          </ac:spMkLst>
        </pc:spChg>
        <pc:spChg chg="add del mod">
          <ac:chgData name="Usuário Convidado" userId="" providerId="Windows Live" clId="Web-{7FA75C3B-D844-6DDC-176C-BE1BCDECD1EC}" dt="2025-06-11T15:56:57.273" v="29"/>
          <ac:spMkLst>
            <pc:docMk/>
            <pc:sldMk cId="2507833608" sldId="314"/>
            <ac:spMk id="16" creationId="{F59200CB-BCE0-3EE7-AA92-A6349EF97E72}"/>
          </ac:spMkLst>
        </pc:spChg>
        <pc:picChg chg="add del mod ord">
          <ac:chgData name="Usuário Convidado" userId="" providerId="Windows Live" clId="Web-{7FA75C3B-D844-6DDC-176C-BE1BCDECD1EC}" dt="2025-06-11T15:55:45.348" v="15"/>
          <ac:picMkLst>
            <pc:docMk/>
            <pc:sldMk cId="2507833608" sldId="314"/>
            <ac:picMk id="8" creationId="{2D1D30CB-009C-CA6D-B7D7-C20D91CCA4E2}"/>
          </ac:picMkLst>
        </pc:picChg>
        <pc:picChg chg="add del mod ord">
          <ac:chgData name="Usuário Convidado" userId="" providerId="Windows Live" clId="Web-{7FA75C3B-D844-6DDC-176C-BE1BCDECD1EC}" dt="2025-06-11T15:56:29.209" v="20"/>
          <ac:picMkLst>
            <pc:docMk/>
            <pc:sldMk cId="2507833608" sldId="314"/>
            <ac:picMk id="11" creationId="{0FC84951-2B39-C438-E227-7A099BA34E8F}"/>
          </ac:picMkLst>
        </pc:picChg>
        <pc:picChg chg="add del mod">
          <ac:chgData name="Usuário Convidado" userId="" providerId="Windows Live" clId="Web-{7FA75C3B-D844-6DDC-176C-BE1BCDECD1EC}" dt="2025-06-11T16:06:52.716" v="87"/>
          <ac:picMkLst>
            <pc:docMk/>
            <pc:sldMk cId="2507833608" sldId="314"/>
            <ac:picMk id="12" creationId="{4AB8ECD5-4762-D586-9CB7-6D61A39F86B0}"/>
          </ac:picMkLst>
        </pc:picChg>
        <pc:picChg chg="add mod">
          <ac:chgData name="Usuário Convidado" userId="" providerId="Windows Live" clId="Web-{7FA75C3B-D844-6DDC-176C-BE1BCDECD1EC}" dt="2025-06-11T16:07:12.279" v="93" actId="1076"/>
          <ac:picMkLst>
            <pc:docMk/>
            <pc:sldMk cId="2507833608" sldId="314"/>
            <ac:picMk id="17" creationId="{D40A3AF8-CFB0-7C18-B6C2-09F31C68ECDD}"/>
          </ac:picMkLst>
        </pc:picChg>
        <pc:picChg chg="del">
          <ac:chgData name="Usuário Convidado" userId="" providerId="Windows Live" clId="Web-{7FA75C3B-D844-6DDC-176C-BE1BCDECD1EC}" dt="2025-06-11T15:54:41.065" v="2"/>
          <ac:picMkLst>
            <pc:docMk/>
            <pc:sldMk cId="2507833608" sldId="314"/>
            <ac:picMk id="6148" creationId="{07BAFACA-E9A7-A6A3-44E3-E679E8109346}"/>
          </ac:picMkLst>
        </pc:picChg>
      </pc:sldChg>
      <pc:sldChg chg="addSp delSp modSp">
        <pc:chgData name="Usuário Convidado" userId="" providerId="Windows Live" clId="Web-{7FA75C3B-D844-6DDC-176C-BE1BCDECD1EC}" dt="2025-06-11T18:49:34.777" v="241" actId="1076"/>
        <pc:sldMkLst>
          <pc:docMk/>
          <pc:sldMk cId="2009923955" sldId="320"/>
        </pc:sldMkLst>
        <pc:spChg chg="add mod">
          <ac:chgData name="Usuário Convidado" userId="" providerId="Windows Live" clId="Web-{7FA75C3B-D844-6DDC-176C-BE1BCDECD1EC}" dt="2025-06-11T18:49:23.823" v="236"/>
          <ac:spMkLst>
            <pc:docMk/>
            <pc:sldMk cId="2009923955" sldId="320"/>
            <ac:spMk id="9" creationId="{3DED2088-E14C-5A9A-7498-09B75A995DB5}"/>
          </ac:spMkLst>
        </pc:spChg>
        <pc:picChg chg="add del mod">
          <ac:chgData name="Usuário Convidado" userId="" providerId="Windows Live" clId="Web-{7FA75C3B-D844-6DDC-176C-BE1BCDECD1EC}" dt="2025-06-11T18:39:20.417" v="160"/>
          <ac:picMkLst>
            <pc:docMk/>
            <pc:sldMk cId="2009923955" sldId="320"/>
            <ac:picMk id="6" creationId="{EE7B4EF0-B5DA-E2FB-A38E-23C5CF1D9A8D}"/>
          </ac:picMkLst>
        </pc:picChg>
        <pc:picChg chg="add mod">
          <ac:chgData name="Usuário Convidado" userId="" providerId="Windows Live" clId="Web-{7FA75C3B-D844-6DDC-176C-BE1BCDECD1EC}" dt="2025-06-11T18:49:34.777" v="241" actId="1076"/>
          <ac:picMkLst>
            <pc:docMk/>
            <pc:sldMk cId="2009923955" sldId="320"/>
            <ac:picMk id="7" creationId="{D07D9360-99FA-DEBF-27FD-6A90B040354A}"/>
          </ac:picMkLst>
        </pc:picChg>
        <pc:picChg chg="del">
          <ac:chgData name="Usuário Convidado" userId="" providerId="Windows Live" clId="Web-{7FA75C3B-D844-6DDC-176C-BE1BCDECD1EC}" dt="2025-06-11T18:49:23.823" v="236"/>
          <ac:picMkLst>
            <pc:docMk/>
            <pc:sldMk cId="2009923955" sldId="320"/>
            <ac:picMk id="4098" creationId="{820AE49F-12A6-B0E9-8373-61B948062E0F}"/>
          </ac:picMkLst>
        </pc:picChg>
      </pc:sldChg>
      <pc:sldChg chg="addSp delSp modSp">
        <pc:chgData name="Usuário Convidado" userId="" providerId="Windows Live" clId="Web-{7FA75C3B-D844-6DDC-176C-BE1BCDECD1EC}" dt="2025-06-11T18:21:57.385" v="158"/>
        <pc:sldMkLst>
          <pc:docMk/>
          <pc:sldMk cId="2183845778" sldId="324"/>
        </pc:sldMkLst>
        <pc:spChg chg="add mod">
          <ac:chgData name="Usuário Convidado" userId="" providerId="Windows Live" clId="Web-{7FA75C3B-D844-6DDC-176C-BE1BCDECD1EC}" dt="2025-06-11T18:21:57.385" v="158"/>
          <ac:spMkLst>
            <pc:docMk/>
            <pc:sldMk cId="2183845778" sldId="324"/>
            <ac:spMk id="6" creationId="{74DE58CF-9DA3-4BE6-4E1F-4A91F64286C3}"/>
          </ac:spMkLst>
        </pc:spChg>
        <pc:picChg chg="del">
          <ac:chgData name="Usuário Convidado" userId="" providerId="Windows Live" clId="Web-{7FA75C3B-D844-6DDC-176C-BE1BCDECD1EC}" dt="2025-06-11T18:21:57.385" v="158"/>
          <ac:picMkLst>
            <pc:docMk/>
            <pc:sldMk cId="2183845778" sldId="324"/>
            <ac:picMk id="8194" creationId="{C9983C62-6609-DC61-9DF2-4271891A5921}"/>
          </ac:picMkLst>
        </pc:picChg>
      </pc:sldChg>
      <pc:sldChg chg="del">
        <pc:chgData name="Usuário Convidado" userId="" providerId="Windows Live" clId="Web-{7FA75C3B-D844-6DDC-176C-BE1BCDECD1EC}" dt="2025-06-11T15:57:07.476" v="30"/>
        <pc:sldMkLst>
          <pc:docMk/>
          <pc:sldMk cId="3372007720" sldId="330"/>
        </pc:sldMkLst>
      </pc:sldChg>
      <pc:sldChg chg="del">
        <pc:chgData name="Usuário Convidado" userId="" providerId="Windows Live" clId="Web-{7FA75C3B-D844-6DDC-176C-BE1BCDECD1EC}" dt="2025-06-11T15:57:12.648" v="31"/>
        <pc:sldMkLst>
          <pc:docMk/>
          <pc:sldMk cId="1401981114" sldId="331"/>
        </pc:sldMkLst>
      </pc:sldChg>
      <pc:sldChg chg="del">
        <pc:chgData name="Usuário Convidado" userId="" providerId="Windows Live" clId="Web-{7FA75C3B-D844-6DDC-176C-BE1BCDECD1EC}" dt="2025-06-11T15:57:17.727" v="32"/>
        <pc:sldMkLst>
          <pc:docMk/>
          <pc:sldMk cId="886742518" sldId="332"/>
        </pc:sldMkLst>
      </pc:sldChg>
      <pc:sldChg chg="del">
        <pc:chgData name="Usuário Convidado" userId="" providerId="Windows Live" clId="Web-{7FA75C3B-D844-6DDC-176C-BE1BCDECD1EC}" dt="2025-06-11T18:40:31.340" v="171"/>
        <pc:sldMkLst>
          <pc:docMk/>
          <pc:sldMk cId="1198347503" sldId="344"/>
        </pc:sldMkLst>
      </pc:sldChg>
      <pc:sldChg chg="del">
        <pc:chgData name="Usuário Convidado" userId="" providerId="Windows Live" clId="Web-{7FA75C3B-D844-6DDC-176C-BE1BCDECD1EC}" dt="2025-06-11T18:40:31.450" v="172"/>
        <pc:sldMkLst>
          <pc:docMk/>
          <pc:sldMk cId="3833277538" sldId="345"/>
        </pc:sldMkLst>
      </pc:sldChg>
      <pc:sldChg chg="del">
        <pc:chgData name="Usuário Convidado" userId="" providerId="Windows Live" clId="Web-{7FA75C3B-D844-6DDC-176C-BE1BCDECD1EC}" dt="2025-06-11T18:40:31.559" v="173"/>
        <pc:sldMkLst>
          <pc:docMk/>
          <pc:sldMk cId="2121769529" sldId="346"/>
        </pc:sldMkLst>
      </pc:sldChg>
      <pc:sldChg chg="addSp delSp modSp del">
        <pc:chgData name="Usuário Convidado" userId="" providerId="Windows Live" clId="Web-{7FA75C3B-D844-6DDC-176C-BE1BCDECD1EC}" dt="2025-06-11T18:59:21.042" v="309"/>
        <pc:sldMkLst>
          <pc:docMk/>
          <pc:sldMk cId="2769030281" sldId="351"/>
        </pc:sldMkLst>
        <pc:spChg chg="mod">
          <ac:chgData name="Usuário Convidado" userId="" providerId="Windows Live" clId="Web-{7FA75C3B-D844-6DDC-176C-BE1BCDECD1EC}" dt="2025-06-11T18:59:18.167" v="308" actId="1076"/>
          <ac:spMkLst>
            <pc:docMk/>
            <pc:sldMk cId="2769030281" sldId="351"/>
            <ac:spMk id="5" creationId="{58E42228-6A02-675D-9C9F-1CC2116039D1}"/>
          </ac:spMkLst>
        </pc:spChg>
        <pc:spChg chg="mod">
          <ac:chgData name="Usuário Convidado" userId="" providerId="Windows Live" clId="Web-{7FA75C3B-D844-6DDC-176C-BE1BCDECD1EC}" dt="2025-06-11T18:59:17.526" v="307" actId="20577"/>
          <ac:spMkLst>
            <pc:docMk/>
            <pc:sldMk cId="2769030281" sldId="351"/>
            <ac:spMk id="7" creationId="{F88E84F3-B31A-0C86-82AD-07CA216EE191}"/>
          </ac:spMkLst>
        </pc:spChg>
        <pc:spChg chg="add mod">
          <ac:chgData name="Usuário Convidado" userId="" providerId="Windows Live" clId="Web-{7FA75C3B-D844-6DDC-176C-BE1BCDECD1EC}" dt="2025-06-11T18:59:17.448" v="305"/>
          <ac:spMkLst>
            <pc:docMk/>
            <pc:sldMk cId="2769030281" sldId="351"/>
            <ac:spMk id="8" creationId="{7F5D282B-60F8-9EE7-6C0F-77E30950789A}"/>
          </ac:spMkLst>
        </pc:spChg>
        <pc:picChg chg="del">
          <ac:chgData name="Usuário Convidado" userId="" providerId="Windows Live" clId="Web-{7FA75C3B-D844-6DDC-176C-BE1BCDECD1EC}" dt="2025-06-11T18:59:15.542" v="304"/>
          <ac:picMkLst>
            <pc:docMk/>
            <pc:sldMk cId="2769030281" sldId="351"/>
            <ac:picMk id="6" creationId="{484412ED-B911-793F-7C71-3DD9E7C5BE52}"/>
          </ac:picMkLst>
        </pc:picChg>
        <pc:picChg chg="del">
          <ac:chgData name="Usuário Convidado" userId="" providerId="Windows Live" clId="Web-{7FA75C3B-D844-6DDC-176C-BE1BCDECD1EC}" dt="2025-06-11T18:59:17.448" v="305"/>
          <ac:picMkLst>
            <pc:docMk/>
            <pc:sldMk cId="2769030281" sldId="351"/>
            <ac:picMk id="16386" creationId="{09B6F8A4-DCB4-579F-4BCE-1010A3CFEF14}"/>
          </ac:picMkLst>
        </pc:picChg>
      </pc:sldChg>
      <pc:sldChg chg="addSp modSp add replId">
        <pc:chgData name="Usuário Convidado" userId="" providerId="Windows Live" clId="Web-{7FA75C3B-D844-6DDC-176C-BE1BCDECD1EC}" dt="2025-06-11T16:10:22.849" v="136" actId="14100"/>
        <pc:sldMkLst>
          <pc:docMk/>
          <pc:sldMk cId="3759785591" sldId="354"/>
        </pc:sldMkLst>
        <pc:spChg chg="add mod">
          <ac:chgData name="Usuário Convidado" userId="" providerId="Windows Live" clId="Web-{7FA75C3B-D844-6DDC-176C-BE1BCDECD1EC}" dt="2025-06-11T16:10:22.849" v="136" actId="14100"/>
          <ac:spMkLst>
            <pc:docMk/>
            <pc:sldMk cId="3759785591" sldId="354"/>
            <ac:spMk id="8" creationId="{1B08D28E-70AD-6E54-C142-24161C75A228}"/>
          </ac:spMkLst>
        </pc:spChg>
        <pc:picChg chg="add mod modCrop">
          <ac:chgData name="Usuário Convidado" userId="" providerId="Windows Live" clId="Web-{7FA75C3B-D844-6DDC-176C-BE1BCDECD1EC}" dt="2025-06-11T16:09:51.629" v="132" actId="1076"/>
          <ac:picMkLst>
            <pc:docMk/>
            <pc:sldMk cId="3759785591" sldId="354"/>
            <ac:picMk id="6" creationId="{46997A7A-1369-6DC0-0945-85E9163F8F84}"/>
          </ac:picMkLst>
        </pc:picChg>
        <pc:picChg chg="mod">
          <ac:chgData name="Usuário Convidado" userId="" providerId="Windows Live" clId="Web-{7FA75C3B-D844-6DDC-176C-BE1BCDECD1EC}" dt="2025-06-11T16:07:46.187" v="100" actId="14100"/>
          <ac:picMkLst>
            <pc:docMk/>
            <pc:sldMk cId="3759785591" sldId="354"/>
            <ac:picMk id="17" creationId="{4BC42C37-F4EE-E483-E0D2-7A01C0C2D664}"/>
          </ac:picMkLst>
        </pc:picChg>
      </pc:sldChg>
      <pc:sldChg chg="addSp delSp modSp add del replId">
        <pc:chgData name="Usuário Convidado" userId="" providerId="Windows Live" clId="Web-{7FA75C3B-D844-6DDC-176C-BE1BCDECD1EC}" dt="2025-06-11T16:07:18.498" v="94"/>
        <pc:sldMkLst>
          <pc:docMk/>
          <pc:sldMk cId="4260944007" sldId="354"/>
        </pc:sldMkLst>
        <pc:spChg chg="add mod">
          <ac:chgData name="Usuário Convidado" userId="" providerId="Windows Live" clId="Web-{7FA75C3B-D844-6DDC-176C-BE1BCDECD1EC}" dt="2025-06-11T16:02:01.893" v="69" actId="14100"/>
          <ac:spMkLst>
            <pc:docMk/>
            <pc:sldMk cId="4260944007" sldId="354"/>
            <ac:spMk id="13" creationId="{D38329E5-8698-FA22-4B2E-5573CA0CBB33}"/>
          </ac:spMkLst>
        </pc:spChg>
        <pc:spChg chg="add del">
          <ac:chgData name="Usuário Convidado" userId="" providerId="Windows Live" clId="Web-{7FA75C3B-D844-6DDC-176C-BE1BCDECD1EC}" dt="2025-06-11T16:01:07.126" v="62"/>
          <ac:spMkLst>
            <pc:docMk/>
            <pc:sldMk cId="4260944007" sldId="354"/>
            <ac:spMk id="15" creationId="{AE9EFFEA-2834-12B0-BEEB-C3A49EBF7662}"/>
          </ac:spMkLst>
        </pc:spChg>
        <pc:picChg chg="add del mod modCrop">
          <ac:chgData name="Usuário Convidado" userId="" providerId="Windows Live" clId="Web-{7FA75C3B-D844-6DDC-176C-BE1BCDECD1EC}" dt="2025-06-11T15:59:51.295" v="48"/>
          <ac:picMkLst>
            <pc:docMk/>
            <pc:sldMk cId="4260944007" sldId="354"/>
            <ac:picMk id="7" creationId="{463016E7-1DC1-D3D5-278B-CCE4982F7E6E}"/>
          </ac:picMkLst>
        </pc:picChg>
        <pc:picChg chg="add del mod">
          <ac:chgData name="Usuário Convidado" userId="" providerId="Windows Live" clId="Web-{7FA75C3B-D844-6DDC-176C-BE1BCDECD1EC}" dt="2025-06-11T15:59:22.356" v="41"/>
          <ac:picMkLst>
            <pc:docMk/>
            <pc:sldMk cId="4260944007" sldId="354"/>
            <ac:picMk id="9" creationId="{842353D2-1CFB-59BC-E9FA-C758A0D60FB4}"/>
          </ac:picMkLst>
        </pc:picChg>
        <pc:picChg chg="add mod modCrop">
          <ac:chgData name="Usuário Convidado" userId="" providerId="Windows Live" clId="Web-{7FA75C3B-D844-6DDC-176C-BE1BCDECD1EC}" dt="2025-06-11T16:00:47.640" v="59"/>
          <ac:picMkLst>
            <pc:docMk/>
            <pc:sldMk cId="4260944007" sldId="354"/>
            <ac:picMk id="10" creationId="{EDB2BEA3-8E37-584D-0249-6315222F41B5}"/>
          </ac:picMkLst>
        </pc:picChg>
        <pc:picChg chg="mod">
          <ac:chgData name="Usuário Convidado" userId="" providerId="Windows Live" clId="Web-{7FA75C3B-D844-6DDC-176C-BE1BCDECD1EC}" dt="2025-06-11T15:57:37.524" v="35" actId="1076"/>
          <ac:picMkLst>
            <pc:docMk/>
            <pc:sldMk cId="4260944007" sldId="354"/>
            <ac:picMk id="12" creationId="{DF5B9511-38D2-C9BB-6B8D-06DEEF8F5654}"/>
          </ac:picMkLst>
        </pc:picChg>
      </pc:sldChg>
      <pc:sldChg chg="modSp add del replId">
        <pc:chgData name="Usuário Convidado" userId="" providerId="Windows Live" clId="Web-{7FA75C3B-D844-6DDC-176C-BE1BCDECD1EC}" dt="2025-06-11T16:07:21.373" v="95"/>
        <pc:sldMkLst>
          <pc:docMk/>
          <pc:sldMk cId="881583286" sldId="355"/>
        </pc:sldMkLst>
        <pc:spChg chg="mod">
          <ac:chgData name="Usuário Convidado" userId="" providerId="Windows Live" clId="Web-{7FA75C3B-D844-6DDC-176C-BE1BCDECD1EC}" dt="2025-06-11T16:03:17.927" v="75" actId="14100"/>
          <ac:spMkLst>
            <pc:docMk/>
            <pc:sldMk cId="881583286" sldId="355"/>
            <ac:spMk id="13" creationId="{D14C0E24-2BD4-8E73-1B9C-C998E1CD2933}"/>
          </ac:spMkLst>
        </pc:spChg>
        <pc:picChg chg="mod modCrop">
          <ac:chgData name="Usuário Convidado" userId="" providerId="Windows Live" clId="Web-{7FA75C3B-D844-6DDC-176C-BE1BCDECD1EC}" dt="2025-06-11T16:02:59.614" v="72"/>
          <ac:picMkLst>
            <pc:docMk/>
            <pc:sldMk cId="881583286" sldId="355"/>
            <ac:picMk id="10" creationId="{3D2EF5A7-3F8F-A89C-55BD-709FB1FEA816}"/>
          </ac:picMkLst>
        </pc:picChg>
      </pc:sldChg>
      <pc:sldChg chg="modSp add replId">
        <pc:chgData name="Usuário Convidado" userId="" providerId="Windows Live" clId="Web-{7FA75C3B-D844-6DDC-176C-BE1BCDECD1EC}" dt="2025-06-11T16:11:56.790" v="145" actId="14100"/>
        <pc:sldMkLst>
          <pc:docMk/>
          <pc:sldMk cId="2443503796" sldId="355"/>
        </pc:sldMkLst>
        <pc:spChg chg="mod">
          <ac:chgData name="Usuário Convidado" userId="" providerId="Windows Live" clId="Web-{7FA75C3B-D844-6DDC-176C-BE1BCDECD1EC}" dt="2025-06-11T16:11:56.790" v="145" actId="14100"/>
          <ac:spMkLst>
            <pc:docMk/>
            <pc:sldMk cId="2443503796" sldId="355"/>
            <ac:spMk id="8" creationId="{1AAB98D2-83C3-D31A-F361-B8F14F24D79F}"/>
          </ac:spMkLst>
        </pc:spChg>
        <pc:picChg chg="mod modCrop">
          <ac:chgData name="Usuário Convidado" userId="" providerId="Windows Live" clId="Web-{7FA75C3B-D844-6DDC-176C-BE1BCDECD1EC}" dt="2025-06-11T16:11:39.680" v="140" actId="1076"/>
          <ac:picMkLst>
            <pc:docMk/>
            <pc:sldMk cId="2443503796" sldId="355"/>
            <ac:picMk id="6" creationId="{E0489DC7-DE6A-F0BA-491E-E121CBCB7490}"/>
          </ac:picMkLst>
        </pc:picChg>
        <pc:picChg chg="mod">
          <ac:chgData name="Usuário Convidado" userId="" providerId="Windows Live" clId="Web-{7FA75C3B-D844-6DDC-176C-BE1BCDECD1EC}" dt="2025-06-11T16:11:42.367" v="141" actId="14100"/>
          <ac:picMkLst>
            <pc:docMk/>
            <pc:sldMk cId="2443503796" sldId="355"/>
            <ac:picMk id="17" creationId="{227F132A-4AB0-86D7-8578-5BD477694DC8}"/>
          </ac:picMkLst>
        </pc:picChg>
      </pc:sldChg>
      <pc:sldChg chg="modSp add replId">
        <pc:chgData name="Usuário Convidado" userId="" providerId="Windows Live" clId="Web-{7FA75C3B-D844-6DDC-176C-BE1BCDECD1EC}" dt="2025-06-11T16:12:45.979" v="151"/>
        <pc:sldMkLst>
          <pc:docMk/>
          <pc:sldMk cId="924455943" sldId="356"/>
        </pc:sldMkLst>
        <pc:picChg chg="mod modCrop">
          <ac:chgData name="Usuário Convidado" userId="" providerId="Windows Live" clId="Web-{7FA75C3B-D844-6DDC-176C-BE1BCDECD1EC}" dt="2025-06-11T16:12:45.979" v="151"/>
          <ac:picMkLst>
            <pc:docMk/>
            <pc:sldMk cId="924455943" sldId="356"/>
            <ac:picMk id="6" creationId="{F19A5B52-D73C-D462-2C60-8289AA82A07D}"/>
          </ac:picMkLst>
        </pc:picChg>
      </pc:sldChg>
      <pc:sldChg chg="modSp add del replId">
        <pc:chgData name="Usuário Convidado" userId="" providerId="Windows Live" clId="Web-{7FA75C3B-D844-6DDC-176C-BE1BCDECD1EC}" dt="2025-06-11T16:07:21.983" v="96"/>
        <pc:sldMkLst>
          <pc:docMk/>
          <pc:sldMk cId="2823362029" sldId="356"/>
        </pc:sldMkLst>
        <pc:spChg chg="ord">
          <ac:chgData name="Usuário Convidado" userId="" providerId="Windows Live" clId="Web-{7FA75C3B-D844-6DDC-176C-BE1BCDECD1EC}" dt="2025-06-11T16:04:41.883" v="86"/>
          <ac:spMkLst>
            <pc:docMk/>
            <pc:sldMk cId="2823362029" sldId="356"/>
            <ac:spMk id="4" creationId="{AA3180C4-85CC-061F-A503-2BA90ECFB354}"/>
          </ac:spMkLst>
        </pc:spChg>
        <pc:spChg chg="ord">
          <ac:chgData name="Usuário Convidado" userId="" providerId="Windows Live" clId="Web-{7FA75C3B-D844-6DDC-176C-BE1BCDECD1EC}" dt="2025-06-11T16:04:28.492" v="85"/>
          <ac:spMkLst>
            <pc:docMk/>
            <pc:sldMk cId="2823362029" sldId="356"/>
            <ac:spMk id="13" creationId="{02CBD5E9-FAF3-9E6C-0076-6894A2F044DC}"/>
          </ac:spMkLst>
        </pc:spChg>
        <pc:picChg chg="mod modCrop">
          <ac:chgData name="Usuário Convidado" userId="" providerId="Windows Live" clId="Web-{7FA75C3B-D844-6DDC-176C-BE1BCDECD1EC}" dt="2025-06-11T16:04:20.711" v="84" actId="1076"/>
          <ac:picMkLst>
            <pc:docMk/>
            <pc:sldMk cId="2823362029" sldId="356"/>
            <ac:picMk id="10" creationId="{DA18D8BB-9B01-3E67-CB9B-A8BDAE559942}"/>
          </ac:picMkLst>
        </pc:picChg>
      </pc:sldChg>
      <pc:sldChg chg="addSp delSp modSp add replId">
        <pc:chgData name="Usuário Convidado" userId="" providerId="Windows Live" clId="Web-{7FA75C3B-D844-6DDC-176C-BE1BCDECD1EC}" dt="2025-06-11T19:12:41.657" v="318" actId="14100"/>
        <pc:sldMkLst>
          <pc:docMk/>
          <pc:sldMk cId="1742858198" sldId="374"/>
        </pc:sldMkLst>
        <pc:spChg chg="add mod">
          <ac:chgData name="Usuário Convidado" userId="" providerId="Windows Live" clId="Web-{7FA75C3B-D844-6DDC-176C-BE1BCDECD1EC}" dt="2025-06-11T19:12:41.657" v="318" actId="14100"/>
          <ac:spMkLst>
            <pc:docMk/>
            <pc:sldMk cId="1742858198" sldId="374"/>
            <ac:spMk id="8" creationId="{5415A164-9161-2973-6B82-3C2CC74DB665}"/>
          </ac:spMkLst>
        </pc:spChg>
        <pc:spChg chg="add del mod">
          <ac:chgData name="Usuário Convidado" userId="" providerId="Windows Live" clId="Web-{7FA75C3B-D844-6DDC-176C-BE1BCDECD1EC}" dt="2025-06-11T18:47:27.383" v="214"/>
          <ac:spMkLst>
            <pc:docMk/>
            <pc:sldMk cId="1742858198" sldId="374"/>
            <ac:spMk id="10" creationId="{CA646F0B-4B8B-F5BD-8352-0ADE23908DF6}"/>
          </ac:spMkLst>
        </pc:spChg>
        <pc:spChg chg="add del mod">
          <ac:chgData name="Usuário Convidado" userId="" providerId="Windows Live" clId="Web-{7FA75C3B-D844-6DDC-176C-BE1BCDECD1EC}" dt="2025-06-11T18:49:45.011" v="243"/>
          <ac:spMkLst>
            <pc:docMk/>
            <pc:sldMk cId="1742858198" sldId="374"/>
            <ac:spMk id="16" creationId="{B8A4C8B2-46EF-BF94-0CE6-E51BF4EB3B47}"/>
          </ac:spMkLst>
        </pc:spChg>
        <pc:spChg chg="add del mod">
          <ac:chgData name="Usuário Convidado" userId="" providerId="Windows Live" clId="Web-{7FA75C3B-D844-6DDC-176C-BE1BCDECD1EC}" dt="2025-06-11T18:51:04.638" v="265"/>
          <ac:spMkLst>
            <pc:docMk/>
            <pc:sldMk cId="1742858198" sldId="374"/>
            <ac:spMk id="20" creationId="{6451BC2E-6B36-7665-9F53-8FE565015624}"/>
          </ac:spMkLst>
        </pc:spChg>
        <pc:spChg chg="add del mod">
          <ac:chgData name="Usuário Convidado" userId="" providerId="Windows Live" clId="Web-{7FA75C3B-D844-6DDC-176C-BE1BCDECD1EC}" dt="2025-06-11T18:53:03.188" v="276"/>
          <ac:spMkLst>
            <pc:docMk/>
            <pc:sldMk cId="1742858198" sldId="374"/>
            <ac:spMk id="24" creationId="{94ECF0C9-1CD7-B486-90D1-5854E4FE9311}"/>
          </ac:spMkLst>
        </pc:spChg>
        <pc:spChg chg="add del mod">
          <ac:chgData name="Usuário Convidado" userId="" providerId="Windows Live" clId="Web-{7FA75C3B-D844-6DDC-176C-BE1BCDECD1EC}" dt="2025-06-11T19:09:07.198" v="310"/>
          <ac:spMkLst>
            <pc:docMk/>
            <pc:sldMk cId="1742858198" sldId="374"/>
            <ac:spMk id="27" creationId="{BEF1FEF4-E04A-080D-025D-53283FEB94C0}"/>
          </ac:spMkLst>
        </pc:spChg>
        <pc:spChg chg="add mod">
          <ac:chgData name="Usuário Convidado" userId="" providerId="Windows Live" clId="Web-{7FA75C3B-D844-6DDC-176C-BE1BCDECD1EC}" dt="2025-06-11T19:10:01.981" v="316"/>
          <ac:spMkLst>
            <pc:docMk/>
            <pc:sldMk cId="1742858198" sldId="374"/>
            <ac:spMk id="31" creationId="{B9F5E8AD-0B68-16B8-D014-3DC5AA8A911B}"/>
          </ac:spMkLst>
        </pc:spChg>
        <pc:picChg chg="mod">
          <ac:chgData name="Usuário Convidado" userId="" providerId="Windows Live" clId="Web-{7FA75C3B-D844-6DDC-176C-BE1BCDECD1EC}" dt="2025-06-11T18:47:01.304" v="203" actId="14100"/>
          <ac:picMkLst>
            <pc:docMk/>
            <pc:sldMk cId="1742858198" sldId="374"/>
            <ac:picMk id="7" creationId="{F17E0A64-4F95-89BD-25D7-A6F38D042364}"/>
          </ac:picMkLst>
        </pc:picChg>
        <pc:picChg chg="add del mod">
          <ac:chgData name="Usuário Convidado" userId="" providerId="Windows Live" clId="Web-{7FA75C3B-D844-6DDC-176C-BE1BCDECD1EC}" dt="2025-06-11T18:47:20.539" v="213"/>
          <ac:picMkLst>
            <pc:docMk/>
            <pc:sldMk cId="1742858198" sldId="374"/>
            <ac:picMk id="12" creationId="{A6A24918-9F5F-7BAB-89DE-0CC928E5066D}"/>
          </ac:picMkLst>
        </pc:picChg>
        <pc:picChg chg="add del mod ord">
          <ac:chgData name="Usuário Convidado" userId="" providerId="Windows Live" clId="Web-{7FA75C3B-D844-6DDC-176C-BE1BCDECD1EC}" dt="2025-06-11T18:48:08.243" v="230"/>
          <ac:picMkLst>
            <pc:docMk/>
            <pc:sldMk cId="1742858198" sldId="374"/>
            <ac:picMk id="13" creationId="{BBE1A157-EEE4-EB63-7E26-01E6680A8E15}"/>
          </ac:picMkLst>
        </pc:picChg>
        <pc:picChg chg="add del mod">
          <ac:chgData name="Usuário Convidado" userId="" providerId="Windows Live" clId="Web-{7FA75C3B-D844-6DDC-176C-BE1BCDECD1EC}" dt="2025-06-11T18:49:39.292" v="242"/>
          <ac:picMkLst>
            <pc:docMk/>
            <pc:sldMk cId="1742858198" sldId="374"/>
            <ac:picMk id="14" creationId="{9806A48A-1660-3C7E-3519-D479357053C9}"/>
          </ac:picMkLst>
        </pc:picChg>
        <pc:picChg chg="add del mod ord modCrop">
          <ac:chgData name="Usuário Convidado" userId="" providerId="Windows Live" clId="Web-{7FA75C3B-D844-6DDC-176C-BE1BCDECD1EC}" dt="2025-06-11T18:51:00.107" v="264"/>
          <ac:picMkLst>
            <pc:docMk/>
            <pc:sldMk cId="1742858198" sldId="374"/>
            <ac:picMk id="17" creationId="{BF9B8ABD-B439-EEDC-0DC5-FF5194BFE268}"/>
          </ac:picMkLst>
        </pc:picChg>
        <pc:picChg chg="add del mod">
          <ac:chgData name="Usuário Convidado" userId="" providerId="Windows Live" clId="Web-{7FA75C3B-D844-6DDC-176C-BE1BCDECD1EC}" dt="2025-06-11T18:50:58.966" v="263"/>
          <ac:picMkLst>
            <pc:docMk/>
            <pc:sldMk cId="1742858198" sldId="374"/>
            <ac:picMk id="18" creationId="{FD7249B4-B242-F08C-A7F0-AED01F543C19}"/>
          </ac:picMkLst>
        </pc:picChg>
        <pc:picChg chg="add del mod ord">
          <ac:chgData name="Usuário Convidado" userId="" providerId="Windows Live" clId="Web-{7FA75C3B-D844-6DDC-176C-BE1BCDECD1EC}" dt="2025-06-11T18:52:52.032" v="275"/>
          <ac:picMkLst>
            <pc:docMk/>
            <pc:sldMk cId="1742858198" sldId="374"/>
            <ac:picMk id="21" creationId="{A6458F73-E97D-688C-3894-087FC435DAC0}"/>
          </ac:picMkLst>
        </pc:picChg>
        <pc:picChg chg="add del mod">
          <ac:chgData name="Usuário Convidado" userId="" providerId="Windows Live" clId="Web-{7FA75C3B-D844-6DDC-176C-BE1BCDECD1EC}" dt="2025-06-11T18:52:51.454" v="274"/>
          <ac:picMkLst>
            <pc:docMk/>
            <pc:sldMk cId="1742858198" sldId="374"/>
            <ac:picMk id="22" creationId="{CE25D156-80CF-A9B4-DAC7-FEFCE54BEC72}"/>
          </ac:picMkLst>
        </pc:picChg>
        <pc:picChg chg="add del mod ord">
          <ac:chgData name="Usuário Convidado" userId="" providerId="Windows Live" clId="Web-{7FA75C3B-D844-6DDC-176C-BE1BCDECD1EC}" dt="2025-06-11T18:54:47.629" v="284"/>
          <ac:picMkLst>
            <pc:docMk/>
            <pc:sldMk cId="1742858198" sldId="374"/>
            <ac:picMk id="25" creationId="{0D0B7D40-D701-9363-F0C6-4414DCE3F211}"/>
          </ac:picMkLst>
        </pc:picChg>
        <pc:picChg chg="add del mod ord">
          <ac:chgData name="Usuário Convidado" userId="" providerId="Windows Live" clId="Web-{7FA75C3B-D844-6DDC-176C-BE1BCDECD1EC}" dt="2025-06-11T19:10:01.981" v="316"/>
          <ac:picMkLst>
            <pc:docMk/>
            <pc:sldMk cId="1742858198" sldId="374"/>
            <ac:picMk id="28" creationId="{BD91DF42-D478-0E8E-B3FC-AB7978C15703}"/>
          </ac:picMkLst>
        </pc:picChg>
        <pc:picChg chg="add mod">
          <ac:chgData name="Usuário Convidado" userId="" providerId="Windows Live" clId="Web-{7FA75C3B-D844-6DDC-176C-BE1BCDECD1EC}" dt="2025-06-11T19:10:04.746" v="317" actId="1076"/>
          <ac:picMkLst>
            <pc:docMk/>
            <pc:sldMk cId="1742858198" sldId="374"/>
            <ac:picMk id="29" creationId="{CEFC5C22-72A6-1583-AA36-1E999E3E548F}"/>
          </ac:picMkLst>
        </pc:picChg>
        <pc:picChg chg="del mod modCrop">
          <ac:chgData name="Usuário Convidado" userId="" providerId="Windows Live" clId="Web-{7FA75C3B-D844-6DDC-176C-BE1BCDECD1EC}" dt="2025-06-11T18:46:54.382" v="202"/>
          <ac:picMkLst>
            <pc:docMk/>
            <pc:sldMk cId="1742858198" sldId="374"/>
            <ac:picMk id="4098" creationId="{5F1BFD44-4D65-7AF9-0BD4-0F629F425371}"/>
          </ac:picMkLst>
        </pc:picChg>
      </pc:sldChg>
      <pc:sldChg chg="addSp delSp modSp add replId">
        <pc:chgData name="Usuário Convidado" userId="" providerId="Windows Live" clId="Web-{7FA75C3B-D844-6DDC-176C-BE1BCDECD1EC}" dt="2025-06-11T19:15:39.286" v="349" actId="14100"/>
        <pc:sldMkLst>
          <pc:docMk/>
          <pc:sldMk cId="3272245216" sldId="384"/>
        </pc:sldMkLst>
        <pc:spChg chg="mod">
          <ac:chgData name="Usuário Convidado" userId="" providerId="Windows Live" clId="Web-{7FA75C3B-D844-6DDC-176C-BE1BCDECD1EC}" dt="2025-06-11T19:13:06.939" v="328" actId="1076"/>
          <ac:spMkLst>
            <pc:docMk/>
            <pc:sldMk cId="3272245216" sldId="384"/>
            <ac:spMk id="3" creationId="{808F7D19-F399-4490-7FA1-6B1A05A3272B}"/>
          </ac:spMkLst>
        </pc:spChg>
        <pc:spChg chg="mod">
          <ac:chgData name="Usuário Convidado" userId="" providerId="Windows Live" clId="Web-{7FA75C3B-D844-6DDC-176C-BE1BCDECD1EC}" dt="2025-06-11T19:15:39.286" v="349" actId="14100"/>
          <ac:spMkLst>
            <pc:docMk/>
            <pc:sldMk cId="3272245216" sldId="384"/>
            <ac:spMk id="8" creationId="{1B22A8A9-FB4A-BD9D-AC6D-0153B741D1E5}"/>
          </ac:spMkLst>
        </pc:spChg>
        <pc:spChg chg="add del mod">
          <ac:chgData name="Usuário Convidado" userId="" providerId="Windows Live" clId="Web-{7FA75C3B-D844-6DDC-176C-BE1BCDECD1EC}" dt="2025-06-11T19:14:20.034" v="332"/>
          <ac:spMkLst>
            <pc:docMk/>
            <pc:sldMk cId="3272245216" sldId="384"/>
            <ac:spMk id="10" creationId="{FF4F0CCC-1DC1-E430-0662-DC9C840858D1}"/>
          </ac:spMkLst>
        </pc:spChg>
        <pc:spChg chg="del">
          <ac:chgData name="Usuário Convidado" userId="" providerId="Windows Live" clId="Web-{7FA75C3B-D844-6DDC-176C-BE1BCDECD1EC}" dt="2025-06-11T19:12:53.048" v="321"/>
          <ac:spMkLst>
            <pc:docMk/>
            <pc:sldMk cId="3272245216" sldId="384"/>
            <ac:spMk id="31" creationId="{0AAFDC21-D694-F500-9E77-536CD3ECDC5F}"/>
          </ac:spMkLst>
        </pc:spChg>
        <pc:picChg chg="add del mod ord">
          <ac:chgData name="Usuário Convidado" userId="" providerId="Windows Live" clId="Web-{7FA75C3B-D844-6DDC-176C-BE1BCDECD1EC}" dt="2025-06-11T19:13:12.392" v="331"/>
          <ac:picMkLst>
            <pc:docMk/>
            <pc:sldMk cId="3272245216" sldId="384"/>
            <ac:picMk id="6" creationId="{C9272D7D-68AB-8342-4C2B-0C1D5DF2C992}"/>
          </ac:picMkLst>
        </pc:picChg>
        <pc:picChg chg="add mod ord modCrop">
          <ac:chgData name="Usuário Convidado" userId="" providerId="Windows Live" clId="Web-{7FA75C3B-D844-6DDC-176C-BE1BCDECD1EC}" dt="2025-06-11T19:15:00.942" v="345" actId="1076"/>
          <ac:picMkLst>
            <pc:docMk/>
            <pc:sldMk cId="3272245216" sldId="384"/>
            <ac:picMk id="11" creationId="{64D340B6-4096-FD60-1B43-14A858DFA0AE}"/>
          </ac:picMkLst>
        </pc:picChg>
        <pc:picChg chg="del">
          <ac:chgData name="Usuário Convidado" userId="" providerId="Windows Live" clId="Web-{7FA75C3B-D844-6DDC-176C-BE1BCDECD1EC}" dt="2025-06-11T19:12:50.985" v="320"/>
          <ac:picMkLst>
            <pc:docMk/>
            <pc:sldMk cId="3272245216" sldId="384"/>
            <ac:picMk id="29" creationId="{56633988-B351-5EA1-29B1-FC5A368A2E19}"/>
          </ac:picMkLst>
        </pc:picChg>
      </pc:sldChg>
      <pc:sldChg chg="modSp add replId">
        <pc:chgData name="Usuário Convidado" userId="" providerId="Windows Live" clId="Web-{7FA75C3B-D844-6DDC-176C-BE1BCDECD1EC}" dt="2025-06-11T19:17:30.821" v="361" actId="14100"/>
        <pc:sldMkLst>
          <pc:docMk/>
          <pc:sldMk cId="3461487467" sldId="389"/>
        </pc:sldMkLst>
        <pc:spChg chg="mod ord">
          <ac:chgData name="Usuário Convidado" userId="" providerId="Windows Live" clId="Web-{7FA75C3B-D844-6DDC-176C-BE1BCDECD1EC}" dt="2025-06-11T19:17:30.821" v="361" actId="14100"/>
          <ac:spMkLst>
            <pc:docMk/>
            <pc:sldMk cId="3461487467" sldId="389"/>
            <ac:spMk id="4" creationId="{DE74FC0E-55EC-DB09-F612-98A4FDE658FA}"/>
          </ac:spMkLst>
        </pc:spChg>
        <pc:spChg chg="mod">
          <ac:chgData name="Usuário Convidado" userId="" providerId="Windows Live" clId="Web-{7FA75C3B-D844-6DDC-176C-BE1BCDECD1EC}" dt="2025-06-11T19:16:15.444" v="356" actId="14100"/>
          <ac:spMkLst>
            <pc:docMk/>
            <pc:sldMk cId="3461487467" sldId="389"/>
            <ac:spMk id="8" creationId="{459AAD6E-9D16-65F3-E9F0-4AEBF1C3D8E7}"/>
          </ac:spMkLst>
        </pc:spChg>
        <pc:picChg chg="mod modCrop">
          <ac:chgData name="Usuário Convidado" userId="" providerId="Windows Live" clId="Web-{7FA75C3B-D844-6DDC-176C-BE1BCDECD1EC}" dt="2025-06-11T19:17:22.195" v="359" actId="1076"/>
          <ac:picMkLst>
            <pc:docMk/>
            <pc:sldMk cId="3461487467" sldId="389"/>
            <ac:picMk id="11" creationId="{B7A34094-C86E-97A5-CC5B-E35C8E4E7F79}"/>
          </ac:picMkLst>
        </pc:picChg>
      </pc:sldChg>
      <pc:sldChg chg="addSp delSp modSp add replId">
        <pc:chgData name="Usuário Convidado" userId="" providerId="Windows Live" clId="Web-{7FA75C3B-D844-6DDC-176C-BE1BCDECD1EC}" dt="2025-06-11T19:19:08.948" v="369" actId="14100"/>
        <pc:sldMkLst>
          <pc:docMk/>
          <pc:sldMk cId="865247672" sldId="392"/>
        </pc:sldMkLst>
        <pc:picChg chg="del">
          <ac:chgData name="Usuário Convidado" userId="" providerId="Windows Live" clId="Web-{7FA75C3B-D844-6DDC-176C-BE1BCDECD1EC}" dt="2025-06-11T19:18:53.901" v="363"/>
          <ac:picMkLst>
            <pc:docMk/>
            <pc:sldMk cId="865247672" sldId="392"/>
            <ac:picMk id="3" creationId="{DD31A04B-0EC6-2918-6BBC-5BBF1226DE78}"/>
          </ac:picMkLst>
        </pc:picChg>
        <pc:picChg chg="add mod">
          <ac:chgData name="Usuário Convidado" userId="" providerId="Windows Live" clId="Web-{7FA75C3B-D844-6DDC-176C-BE1BCDECD1EC}" dt="2025-06-11T19:19:08.948" v="369" actId="14100"/>
          <ac:picMkLst>
            <pc:docMk/>
            <pc:sldMk cId="865247672" sldId="392"/>
            <ac:picMk id="6" creationId="{3A6CA8BE-3417-669F-0B08-DFA0D11E6710}"/>
          </ac:picMkLst>
        </pc:picChg>
      </pc:sldChg>
      <pc:sldChg chg="addSp delSp modSp add replId">
        <pc:chgData name="Usuário Convidado" userId="" providerId="Windows Live" clId="Web-{7FA75C3B-D844-6DDC-176C-BE1BCDECD1EC}" dt="2025-06-11T19:28:14.025" v="377" actId="1076"/>
        <pc:sldMkLst>
          <pc:docMk/>
          <pc:sldMk cId="41146790" sldId="396"/>
        </pc:sldMkLst>
        <pc:picChg chg="add mod modCrop">
          <ac:chgData name="Usuário Convidado" userId="" providerId="Windows Live" clId="Web-{7FA75C3B-D844-6DDC-176C-BE1BCDECD1EC}" dt="2025-06-11T19:28:14.025" v="377" actId="1076"/>
          <ac:picMkLst>
            <pc:docMk/>
            <pc:sldMk cId="41146790" sldId="396"/>
            <ac:picMk id="3" creationId="{516472E5-F577-4B18-ECAA-76C30A70CDD4}"/>
          </ac:picMkLst>
        </pc:picChg>
        <pc:picChg chg="del">
          <ac:chgData name="Usuário Convidado" userId="" providerId="Windows Live" clId="Web-{7FA75C3B-D844-6DDC-176C-BE1BCDECD1EC}" dt="2025-06-11T19:27:47.259" v="371"/>
          <ac:picMkLst>
            <pc:docMk/>
            <pc:sldMk cId="41146790" sldId="396"/>
            <ac:picMk id="6" creationId="{0E8798C0-1DD2-3B74-1CA9-CB971E46E820}"/>
          </ac:picMkLst>
        </pc:picChg>
      </pc:sldChg>
      <pc:sldChg chg="modSp add replId">
        <pc:chgData name="Usuário Convidado" userId="" providerId="Windows Live" clId="Web-{7FA75C3B-D844-6DDC-176C-BE1BCDECD1EC}" dt="2025-06-11T19:29:54.231" v="384"/>
        <pc:sldMkLst>
          <pc:docMk/>
          <pc:sldMk cId="2811992427" sldId="399"/>
        </pc:sldMkLst>
        <pc:picChg chg="mod">
          <ac:chgData name="Usuário Convidado" userId="" providerId="Windows Live" clId="Web-{7FA75C3B-D844-6DDC-176C-BE1BCDECD1EC}" dt="2025-06-11T19:29:42.402" v="381" actId="1076"/>
          <ac:picMkLst>
            <pc:docMk/>
            <pc:sldMk cId="2811992427" sldId="399"/>
            <ac:picMk id="2" creationId="{D97B109A-1F5E-27F7-43D6-14F75E616439}"/>
          </ac:picMkLst>
        </pc:picChg>
        <pc:picChg chg="mod modCrop">
          <ac:chgData name="Usuário Convidado" userId="" providerId="Windows Live" clId="Web-{7FA75C3B-D844-6DDC-176C-BE1BCDECD1EC}" dt="2025-06-11T19:29:54.231" v="384"/>
          <ac:picMkLst>
            <pc:docMk/>
            <pc:sldMk cId="2811992427" sldId="399"/>
            <ac:picMk id="3" creationId="{FD494B62-0EF8-2939-CDE5-3401762F5132}"/>
          </ac:picMkLst>
        </pc:picChg>
      </pc:sldChg>
      <pc:sldChg chg="addSp delSp modSp add replId">
        <pc:chgData name="Usuário Convidado" userId="" providerId="Windows Live" clId="Web-{7FA75C3B-D844-6DDC-176C-BE1BCDECD1EC}" dt="2025-06-11T19:30:42.138" v="390" actId="1076"/>
        <pc:sldMkLst>
          <pc:docMk/>
          <pc:sldMk cId="343966293" sldId="400"/>
        </pc:sldMkLst>
        <pc:picChg chg="del">
          <ac:chgData name="Usuário Convidado" userId="" providerId="Windows Live" clId="Web-{7FA75C3B-D844-6DDC-176C-BE1BCDECD1EC}" dt="2025-06-11T19:30:22.325" v="386"/>
          <ac:picMkLst>
            <pc:docMk/>
            <pc:sldMk cId="343966293" sldId="400"/>
            <ac:picMk id="3" creationId="{7D31AAF0-8549-1AA4-7D92-019946B197BF}"/>
          </ac:picMkLst>
        </pc:picChg>
        <pc:picChg chg="add mod modCrop">
          <ac:chgData name="Usuário Convidado" userId="" providerId="Windows Live" clId="Web-{7FA75C3B-D844-6DDC-176C-BE1BCDECD1EC}" dt="2025-06-11T19:30:42.138" v="390" actId="1076"/>
          <ac:picMkLst>
            <pc:docMk/>
            <pc:sldMk cId="343966293" sldId="400"/>
            <ac:picMk id="6" creationId="{1423A533-4F71-D48D-8123-4FA07E18750C}"/>
          </ac:picMkLst>
        </pc:picChg>
      </pc:sldChg>
      <pc:sldChg chg="modSp add replId">
        <pc:chgData name="Usuário Convidado" userId="" providerId="Windows Live" clId="Web-{7FA75C3B-D844-6DDC-176C-BE1BCDECD1EC}" dt="2025-06-11T19:31:59.859" v="393"/>
        <pc:sldMkLst>
          <pc:docMk/>
          <pc:sldMk cId="619557199" sldId="402"/>
        </pc:sldMkLst>
        <pc:picChg chg="mod modCrop">
          <ac:chgData name="Usuário Convidado" userId="" providerId="Windows Live" clId="Web-{7FA75C3B-D844-6DDC-176C-BE1BCDECD1EC}" dt="2025-06-11T19:31:59.859" v="393"/>
          <ac:picMkLst>
            <pc:docMk/>
            <pc:sldMk cId="619557199" sldId="402"/>
            <ac:picMk id="6" creationId="{C724C6B6-CEC9-8C20-924F-79F85BC3ED3D}"/>
          </ac:picMkLst>
        </pc:picChg>
      </pc:sldChg>
    </pc:docChg>
  </pc:docChgLst>
  <pc:docChgLst>
    <pc:chgData name="João Miranda" userId="67e62adcfc089c4f" providerId="Windows Live" clId="Web-{80420E83-C787-A4BC-C4A2-95690DBAE61A}"/>
    <pc:docChg chg="modSld">
      <pc:chgData name="João Miranda" userId="67e62adcfc089c4f" providerId="Windows Live" clId="Web-{80420E83-C787-A4BC-C4A2-95690DBAE61A}" dt="2025-06-12T19:01:25.632" v="52" actId="1076"/>
      <pc:docMkLst>
        <pc:docMk/>
      </pc:docMkLst>
      <pc:sldChg chg="addSp delSp modSp">
        <pc:chgData name="João Miranda" userId="67e62adcfc089c4f" providerId="Windows Live" clId="Web-{80420E83-C787-A4BC-C4A2-95690DBAE61A}" dt="2025-06-12T19:01:25.632" v="52" actId="1076"/>
        <pc:sldMkLst>
          <pc:docMk/>
          <pc:sldMk cId="572361423" sldId="270"/>
        </pc:sldMkLst>
        <pc:spChg chg="add mod">
          <ac:chgData name="João Miranda" userId="67e62adcfc089c4f" providerId="Windows Live" clId="Web-{80420E83-C787-A4BC-C4A2-95690DBAE61A}" dt="2025-06-12T19:00:34.944" v="39" actId="1076"/>
          <ac:spMkLst>
            <pc:docMk/>
            <pc:sldMk cId="572361423" sldId="270"/>
            <ac:spMk id="2" creationId="{E9D1A8BC-ABC2-F24E-7A9B-9C4289972242}"/>
          </ac:spMkLst>
        </pc:spChg>
        <pc:spChg chg="mod">
          <ac:chgData name="João Miranda" userId="67e62adcfc089c4f" providerId="Windows Live" clId="Web-{80420E83-C787-A4BC-C4A2-95690DBAE61A}" dt="2025-06-12T18:58:09.786" v="1" actId="20577"/>
          <ac:spMkLst>
            <pc:docMk/>
            <pc:sldMk cId="572361423" sldId="270"/>
            <ac:spMk id="7" creationId="{D9A3249C-53D5-107E-6A72-CD3E5D1C7C58}"/>
          </ac:spMkLst>
        </pc:spChg>
        <pc:spChg chg="add mod">
          <ac:chgData name="João Miranda" userId="67e62adcfc089c4f" providerId="Windows Live" clId="Web-{80420E83-C787-A4BC-C4A2-95690DBAE61A}" dt="2025-06-12T19:01:04.569" v="43" actId="20577"/>
          <ac:spMkLst>
            <pc:docMk/>
            <pc:sldMk cId="572361423" sldId="270"/>
            <ac:spMk id="8" creationId="{60AB4C39-AB3C-D025-ABEB-5C97F3AA682C}"/>
          </ac:spMkLst>
        </pc:spChg>
        <pc:spChg chg="mod">
          <ac:chgData name="João Miranda" userId="67e62adcfc089c4f" providerId="Windows Live" clId="Web-{80420E83-C787-A4BC-C4A2-95690DBAE61A}" dt="2025-06-12T18:58:16.442" v="3" actId="20577"/>
          <ac:spMkLst>
            <pc:docMk/>
            <pc:sldMk cId="572361423" sldId="270"/>
            <ac:spMk id="9" creationId="{8D9D5DD9-27C8-2CC8-DD6A-11E99EA69098}"/>
          </ac:spMkLst>
        </pc:spChg>
        <pc:spChg chg="mod">
          <ac:chgData name="João Miranda" userId="67e62adcfc089c4f" providerId="Windows Live" clId="Web-{80420E83-C787-A4BC-C4A2-95690DBAE61A}" dt="2025-06-12T18:58:22.052" v="5" actId="20577"/>
          <ac:spMkLst>
            <pc:docMk/>
            <pc:sldMk cId="572361423" sldId="270"/>
            <ac:spMk id="10" creationId="{7FFF37AA-2CE9-B6EA-32A1-C93F49039634}"/>
          </ac:spMkLst>
        </pc:spChg>
        <pc:spChg chg="add mod">
          <ac:chgData name="João Miranda" userId="67e62adcfc089c4f" providerId="Windows Live" clId="Web-{80420E83-C787-A4BC-C4A2-95690DBAE61A}" dt="2025-06-12T19:01:25.632" v="52" actId="1076"/>
          <ac:spMkLst>
            <pc:docMk/>
            <pc:sldMk cId="572361423" sldId="270"/>
            <ac:spMk id="12" creationId="{282A6FC0-792D-9BEB-0138-50097B3B090E}"/>
          </ac:spMkLst>
        </pc:spChg>
        <pc:spChg chg="add del mod">
          <ac:chgData name="João Miranda" userId="67e62adcfc089c4f" providerId="Windows Live" clId="Web-{80420E83-C787-A4BC-C4A2-95690DBAE61A}" dt="2025-06-12T18:58:29.552" v="8" actId="20577"/>
          <ac:spMkLst>
            <pc:docMk/>
            <pc:sldMk cId="572361423" sldId="270"/>
            <ac:spMk id="19" creationId="{4C853D65-E94F-C621-593A-00916C5E893A}"/>
          </ac:spMkLst>
        </pc:spChg>
        <pc:spChg chg="add del mod">
          <ac:chgData name="João Miranda" userId="67e62adcfc089c4f" providerId="Windows Live" clId="Web-{80420E83-C787-A4BC-C4A2-95690DBAE61A}" dt="2025-06-12T18:58:37.739" v="11" actId="20577"/>
          <ac:spMkLst>
            <pc:docMk/>
            <pc:sldMk cId="572361423" sldId="270"/>
            <ac:spMk id="22" creationId="{14E81322-6E35-5C15-82E5-DA9C52D51AEC}"/>
          </ac:spMkLst>
        </pc:spChg>
        <pc:spChg chg="add del mod">
          <ac:chgData name="João Miranda" userId="67e62adcfc089c4f" providerId="Windows Live" clId="Web-{80420E83-C787-A4BC-C4A2-95690DBAE61A}" dt="2025-06-12T18:58:43.739" v="15" actId="20577"/>
          <ac:spMkLst>
            <pc:docMk/>
            <pc:sldMk cId="572361423" sldId="270"/>
            <ac:spMk id="25" creationId="{FF5A5FD4-0961-AEBD-82AA-A75CCC608AAD}"/>
          </ac:spMkLst>
        </pc:spChg>
        <pc:spChg chg="mod">
          <ac:chgData name="João Miranda" userId="67e62adcfc089c4f" providerId="Windows Live" clId="Web-{80420E83-C787-A4BC-C4A2-95690DBAE61A}" dt="2025-06-12T18:59:03.396" v="22" actId="1076"/>
          <ac:spMkLst>
            <pc:docMk/>
            <pc:sldMk cId="572361423" sldId="270"/>
            <ac:spMk id="28" creationId="{55BE3FC9-F6A8-8F7F-6CDE-D519134EF4B6}"/>
          </ac:spMkLst>
        </pc:spChg>
        <pc:spChg chg="mod">
          <ac:chgData name="João Miranda" userId="67e62adcfc089c4f" providerId="Windows Live" clId="Web-{80420E83-C787-A4BC-C4A2-95690DBAE61A}" dt="2025-06-12T18:59:24.724" v="32" actId="20577"/>
          <ac:spMkLst>
            <pc:docMk/>
            <pc:sldMk cId="572361423" sldId="270"/>
            <ac:spMk id="29" creationId="{FAE23872-2567-E1AA-D0B6-9D27BDC29BEC}"/>
          </ac:spMkLst>
        </pc:spChg>
        <pc:spChg chg="add del mod">
          <ac:chgData name="João Miranda" userId="67e62adcfc089c4f" providerId="Windows Live" clId="Web-{80420E83-C787-A4BC-C4A2-95690DBAE61A}" dt="2025-06-12T18:59:22.193" v="30" actId="20577"/>
          <ac:spMkLst>
            <pc:docMk/>
            <pc:sldMk cId="572361423" sldId="270"/>
            <ac:spMk id="46" creationId="{F7002971-FE3A-028A-832F-A6D3D7E1EF41}"/>
          </ac:spMkLst>
        </pc:spChg>
        <pc:spChg chg="mod">
          <ac:chgData name="João Miranda" userId="67e62adcfc089c4f" providerId="Windows Live" clId="Web-{80420E83-C787-A4BC-C4A2-95690DBAE61A}" dt="2025-06-12T18:59:15.365" v="27" actId="20577"/>
          <ac:spMkLst>
            <pc:docMk/>
            <pc:sldMk cId="572361423" sldId="270"/>
            <ac:spMk id="47" creationId="{B2603E35-CD9C-670B-3504-2626AEAE8584}"/>
          </ac:spMkLst>
        </pc:spChg>
        <pc:spChg chg="mod">
          <ac:chgData name="João Miranda" userId="67e62adcfc089c4f" providerId="Windows Live" clId="Web-{80420E83-C787-A4BC-C4A2-95690DBAE61A}" dt="2025-06-12T18:59:12.396" v="25" actId="20577"/>
          <ac:spMkLst>
            <pc:docMk/>
            <pc:sldMk cId="572361423" sldId="270"/>
            <ac:spMk id="52" creationId="{A3F56832-A593-4018-86D7-3C06E4BCF445}"/>
          </ac:spMkLst>
        </pc:spChg>
        <pc:spChg chg="mod">
          <ac:chgData name="João Miranda" userId="67e62adcfc089c4f" providerId="Windows Live" clId="Web-{80420E83-C787-A4BC-C4A2-95690DBAE61A}" dt="2025-06-12T18:59:10.271" v="24" actId="20577"/>
          <ac:spMkLst>
            <pc:docMk/>
            <pc:sldMk cId="572361423" sldId="270"/>
            <ac:spMk id="53" creationId="{DAF9F755-EBD0-ED4E-4D81-2E281B591738}"/>
          </ac:spMkLst>
        </pc:spChg>
        <pc:spChg chg="mod">
          <ac:chgData name="João Miranda" userId="67e62adcfc089c4f" providerId="Windows Live" clId="Web-{80420E83-C787-A4BC-C4A2-95690DBAE61A}" dt="2025-06-12T18:59:07.693" v="23" actId="20577"/>
          <ac:spMkLst>
            <pc:docMk/>
            <pc:sldMk cId="572361423" sldId="270"/>
            <ac:spMk id="57" creationId="{7B0C8942-0B0A-BEB5-FD0C-1A12D0EC39E7}"/>
          </ac:spMkLst>
        </pc:spChg>
      </pc:sldChg>
    </pc:docChg>
  </pc:docChgLst>
  <pc:docChgLst>
    <pc:chgData name="Usuário Convidado" providerId="Windows Live" clId="Web-{89BA22DD-30F0-C8D2-1083-F3F2C586F215}"/>
    <pc:docChg chg="addSld delSld modSld sldOrd">
      <pc:chgData name="Usuário Convidado" userId="" providerId="Windows Live" clId="Web-{89BA22DD-30F0-C8D2-1083-F3F2C586F215}" dt="2025-06-09T10:34:59.060" v="43" actId="1076"/>
      <pc:docMkLst>
        <pc:docMk/>
      </pc:docMkLst>
      <pc:sldChg chg="modSp">
        <pc:chgData name="Usuário Convidado" userId="" providerId="Windows Live" clId="Web-{89BA22DD-30F0-C8D2-1083-F3F2C586F215}" dt="2025-06-09T10:34:59.060" v="43" actId="1076"/>
        <pc:sldMkLst>
          <pc:docMk/>
          <pc:sldMk cId="0" sldId="280"/>
        </pc:sldMkLst>
      </pc:sldChg>
      <pc:sldChg chg="modSp add ord replId">
        <pc:chgData name="Usuário Convidado" userId="" providerId="Windows Live" clId="Web-{89BA22DD-30F0-C8D2-1083-F3F2C586F215}" dt="2025-06-09T10:32:49.785" v="9" actId="20577"/>
        <pc:sldMkLst>
          <pc:docMk/>
          <pc:sldMk cId="109414313" sldId="284"/>
        </pc:sldMkLst>
        <pc:spChg chg="mod">
          <ac:chgData name="Usuário Convidado" userId="" providerId="Windows Live" clId="Web-{89BA22DD-30F0-C8D2-1083-F3F2C586F215}" dt="2025-06-09T10:32:49.785" v="9" actId="20577"/>
          <ac:spMkLst>
            <pc:docMk/>
            <pc:sldMk cId="109414313" sldId="284"/>
            <ac:spMk id="10" creationId="{0890C86B-B9EA-8E4E-80C8-E5F02B9905AB}"/>
          </ac:spMkLst>
        </pc:spChg>
      </pc:sldChg>
      <pc:sldChg chg="modSp add replId">
        <pc:chgData name="Usuário Convidado" userId="" providerId="Windows Live" clId="Web-{89BA22DD-30F0-C8D2-1083-F3F2C586F215}" dt="2025-06-09T10:33:17.896" v="27" actId="20577"/>
        <pc:sldMkLst>
          <pc:docMk/>
          <pc:sldMk cId="3086146184" sldId="285"/>
        </pc:sldMkLst>
        <pc:spChg chg="mod">
          <ac:chgData name="Usuário Convidado" userId="" providerId="Windows Live" clId="Web-{89BA22DD-30F0-C8D2-1083-F3F2C586F215}" dt="2025-06-09T10:33:17.896" v="27" actId="20577"/>
          <ac:spMkLst>
            <pc:docMk/>
            <pc:sldMk cId="3086146184" sldId="285"/>
            <ac:spMk id="10" creationId="{B1C4ECC1-7D90-6B78-B5B8-BF865A287FFA}"/>
          </ac:spMkLst>
        </pc:spChg>
      </pc:sldChg>
      <pc:sldChg chg="modSp add replId">
        <pc:chgData name="Usuário Convidado" userId="" providerId="Windows Live" clId="Web-{89BA22DD-30F0-C8D2-1083-F3F2C586F215}" dt="2025-06-09T10:33:32.913" v="31" actId="20577"/>
        <pc:sldMkLst>
          <pc:docMk/>
          <pc:sldMk cId="1225600811" sldId="286"/>
        </pc:sldMkLst>
        <pc:spChg chg="mod">
          <ac:chgData name="Usuário Convidado" userId="" providerId="Windows Live" clId="Web-{89BA22DD-30F0-C8D2-1083-F3F2C586F215}" dt="2025-06-09T10:33:32.913" v="31" actId="20577"/>
          <ac:spMkLst>
            <pc:docMk/>
            <pc:sldMk cId="1225600811" sldId="286"/>
            <ac:spMk id="10" creationId="{073C7ACF-1DD1-070E-2DF5-5CDBE7C8DA47}"/>
          </ac:spMkLst>
        </pc:spChg>
      </pc:sldChg>
      <pc:sldChg chg="modSp add replId">
        <pc:chgData name="Usuário Convidado" userId="" providerId="Windows Live" clId="Web-{89BA22DD-30F0-C8D2-1083-F3F2C586F215}" dt="2025-06-09T10:33:47.774" v="35" actId="20577"/>
        <pc:sldMkLst>
          <pc:docMk/>
          <pc:sldMk cId="158060473" sldId="287"/>
        </pc:sldMkLst>
        <pc:spChg chg="mod">
          <ac:chgData name="Usuário Convidado" userId="" providerId="Windows Live" clId="Web-{89BA22DD-30F0-C8D2-1083-F3F2C586F215}" dt="2025-06-09T10:33:47.774" v="35" actId="20577"/>
          <ac:spMkLst>
            <pc:docMk/>
            <pc:sldMk cId="158060473" sldId="287"/>
            <ac:spMk id="10" creationId="{2B65636C-2AF1-E7EA-0D58-5D9F656BF208}"/>
          </ac:spMkLst>
        </pc:spChg>
      </pc:sldChg>
      <pc:sldChg chg="add replId">
        <pc:chgData name="Usuário Convidado" userId="" providerId="Windows Live" clId="Web-{89BA22DD-30F0-C8D2-1083-F3F2C586F215}" dt="2025-06-09T10:33:59.931" v="36"/>
        <pc:sldMkLst>
          <pc:docMk/>
          <pc:sldMk cId="840799001" sldId="288"/>
        </pc:sldMkLst>
      </pc:sldChg>
      <pc:sldChg chg="add del replId">
        <pc:chgData name="Usuário Convidado" userId="" providerId="Windows Live" clId="Web-{89BA22DD-30F0-C8D2-1083-F3F2C586F215}" dt="2025-06-09T10:33:37.179" v="32"/>
        <pc:sldMkLst>
          <pc:docMk/>
          <pc:sldMk cId="1027761046" sldId="288"/>
        </pc:sldMkLst>
      </pc:sldChg>
      <pc:sldChg chg="add replId">
        <pc:chgData name="Usuário Convidado" userId="" providerId="Windows Live" clId="Web-{89BA22DD-30F0-C8D2-1083-F3F2C586F215}" dt="2025-06-09T10:34:17.073" v="37"/>
        <pc:sldMkLst>
          <pc:docMk/>
          <pc:sldMk cId="2403549051" sldId="289"/>
        </pc:sldMkLst>
      </pc:sldChg>
      <pc:sldChg chg="add replId">
        <pc:chgData name="Usuário Convidado" userId="" providerId="Windows Live" clId="Web-{89BA22DD-30F0-C8D2-1083-F3F2C586F215}" dt="2025-06-09T10:34:23.933" v="38"/>
        <pc:sldMkLst>
          <pc:docMk/>
          <pc:sldMk cId="51675955" sldId="290"/>
        </pc:sldMkLst>
      </pc:sldChg>
      <pc:sldChg chg="add replId">
        <pc:chgData name="Usuário Convidado" userId="" providerId="Windows Live" clId="Web-{89BA22DD-30F0-C8D2-1083-F3F2C586F215}" dt="2025-06-09T10:34:32.089" v="39"/>
        <pc:sldMkLst>
          <pc:docMk/>
          <pc:sldMk cId="3628460641" sldId="291"/>
        </pc:sldMkLst>
      </pc:sldChg>
      <pc:sldChg chg="add replId">
        <pc:chgData name="Usuário Convidado" userId="" providerId="Windows Live" clId="Web-{89BA22DD-30F0-C8D2-1083-F3F2C586F215}" dt="2025-06-09T10:34:38.168" v="40"/>
        <pc:sldMkLst>
          <pc:docMk/>
          <pc:sldMk cId="2793339366" sldId="292"/>
        </pc:sldMkLst>
      </pc:sldChg>
      <pc:sldChg chg="add replId">
        <pc:chgData name="Usuário Convidado" userId="" providerId="Windows Live" clId="Web-{89BA22DD-30F0-C8D2-1083-F3F2C586F215}" dt="2025-06-09T10:34:42.059" v="41"/>
        <pc:sldMkLst>
          <pc:docMk/>
          <pc:sldMk cId="3230028595" sldId="293"/>
        </pc:sldMkLst>
      </pc:sldChg>
    </pc:docChg>
  </pc:docChgLst>
  <pc:docChgLst>
    <pc:chgData name="Usuário Convidado" providerId="Windows Live" clId="Web-{55300FF4-B453-6655-11DB-E33D4F33333B}"/>
    <pc:docChg chg="modSld">
      <pc:chgData name="Usuário Convidado" userId="" providerId="Windows Live" clId="Web-{55300FF4-B453-6655-11DB-E33D4F33333B}" dt="2025-06-10T16:58:03.786" v="1" actId="14100"/>
      <pc:docMkLst>
        <pc:docMk/>
      </pc:docMkLst>
      <pc:sldChg chg="modSp">
        <pc:chgData name="Usuário Convidado" userId="" providerId="Windows Live" clId="Web-{55300FF4-B453-6655-11DB-E33D4F33333B}" dt="2025-06-10T16:58:03.786" v="1" actId="14100"/>
        <pc:sldMkLst>
          <pc:docMk/>
          <pc:sldMk cId="3230028595" sldId="293"/>
        </pc:sldMkLst>
        <pc:picChg chg="mod">
          <ac:chgData name="Usuário Convidado" userId="" providerId="Windows Live" clId="Web-{55300FF4-B453-6655-11DB-E33D4F33333B}" dt="2025-06-10T16:58:03.786" v="1" actId="14100"/>
          <ac:picMkLst>
            <pc:docMk/>
            <pc:sldMk cId="3230028595" sldId="293"/>
            <ac:picMk id="7" creationId="{AB75058A-5849-DFB0-04A9-652932783EC1}"/>
          </ac:picMkLst>
        </pc:picChg>
      </pc:sldChg>
      <pc:sldChg chg="modSp">
        <pc:chgData name="Usuário Convidado" userId="" providerId="Windows Live" clId="Web-{55300FF4-B453-6655-11DB-E33D4F33333B}" dt="2025-06-10T16:56:02.202" v="0" actId="14100"/>
        <pc:sldMkLst>
          <pc:docMk/>
          <pc:sldMk cId="2114786388" sldId="309"/>
        </pc:sldMkLst>
        <pc:spChg chg="mod">
          <ac:chgData name="Usuário Convidado" userId="" providerId="Windows Live" clId="Web-{55300FF4-B453-6655-11DB-E33D4F33333B}" dt="2025-06-10T16:56:02.202" v="0" actId="14100"/>
          <ac:spMkLst>
            <pc:docMk/>
            <pc:sldMk cId="2114786388" sldId="309"/>
            <ac:spMk id="4" creationId="{8731C8C5-9829-9166-8944-D716DCBD47A1}"/>
          </ac:spMkLst>
        </pc:spChg>
      </pc:sldChg>
    </pc:docChg>
  </pc:docChgLst>
  <pc:docChgLst>
    <pc:chgData name="João Miranda" userId="67e62adcfc089c4f" providerId="Windows Live" clId="Web-{EF0A3088-4574-08C3-E0C8-87CF154B7BAC}"/>
    <pc:docChg chg="modSld">
      <pc:chgData name="João Miranda" userId="67e62adcfc089c4f" providerId="Windows Live" clId="Web-{EF0A3088-4574-08C3-E0C8-87CF154B7BAC}" dt="2025-06-12T19:22:30.283" v="64" actId="1076"/>
      <pc:docMkLst>
        <pc:docMk/>
      </pc:docMkLst>
      <pc:sldChg chg="modSp">
        <pc:chgData name="João Miranda" userId="67e62adcfc089c4f" providerId="Windows Live" clId="Web-{EF0A3088-4574-08C3-E0C8-87CF154B7BAC}" dt="2025-06-12T19:03:58.488" v="3"/>
        <pc:sldMkLst>
          <pc:docMk/>
          <pc:sldMk cId="3144858494" sldId="267"/>
        </pc:sldMkLst>
        <pc:spChg chg="mod">
          <ac:chgData name="João Miranda" userId="67e62adcfc089c4f" providerId="Windows Live" clId="Web-{EF0A3088-4574-08C3-E0C8-87CF154B7BAC}" dt="2025-06-12T19:03:58.488" v="3"/>
          <ac:spMkLst>
            <pc:docMk/>
            <pc:sldMk cId="3144858494" sldId="267"/>
            <ac:spMk id="3" creationId="{8FC6A294-FBBB-F9D3-A3E7-F6242247D569}"/>
          </ac:spMkLst>
        </pc:spChg>
        <pc:spChg chg="mod">
          <ac:chgData name="João Miranda" userId="67e62adcfc089c4f" providerId="Windows Live" clId="Web-{EF0A3088-4574-08C3-E0C8-87CF154B7BAC}" dt="2025-06-12T19:03:49.816" v="1" actId="1076"/>
          <ac:spMkLst>
            <pc:docMk/>
            <pc:sldMk cId="3144858494" sldId="267"/>
            <ac:spMk id="15" creationId="{F2097744-17CA-E5AF-DDA4-60DEA843951E}"/>
          </ac:spMkLst>
        </pc:spChg>
      </pc:sldChg>
      <pc:sldChg chg="modSp">
        <pc:chgData name="João Miranda" userId="67e62adcfc089c4f" providerId="Windows Live" clId="Web-{EF0A3088-4574-08C3-E0C8-87CF154B7BAC}" dt="2025-06-12T19:04:58.239" v="4" actId="14100"/>
        <pc:sldMkLst>
          <pc:docMk/>
          <pc:sldMk cId="2185789982" sldId="304"/>
        </pc:sldMkLst>
        <pc:spChg chg="mod">
          <ac:chgData name="João Miranda" userId="67e62adcfc089c4f" providerId="Windows Live" clId="Web-{EF0A3088-4574-08C3-E0C8-87CF154B7BAC}" dt="2025-06-12T19:04:58.239" v="4" actId="14100"/>
          <ac:spMkLst>
            <pc:docMk/>
            <pc:sldMk cId="2185789982" sldId="304"/>
            <ac:spMk id="4" creationId="{9964C1B3-F1B2-EA14-97FE-9155FFE06FD2}"/>
          </ac:spMkLst>
        </pc:spChg>
      </pc:sldChg>
      <pc:sldChg chg="addSp delSp modSp">
        <pc:chgData name="João Miranda" userId="67e62adcfc089c4f" providerId="Windows Live" clId="Web-{EF0A3088-4574-08C3-E0C8-87CF154B7BAC}" dt="2025-06-12T19:18:50.702" v="8" actId="1076"/>
        <pc:sldMkLst>
          <pc:docMk/>
          <pc:sldMk cId="1096769003" sldId="312"/>
        </pc:sldMkLst>
        <pc:picChg chg="add mod">
          <ac:chgData name="João Miranda" userId="67e62adcfc089c4f" providerId="Windows Live" clId="Web-{EF0A3088-4574-08C3-E0C8-87CF154B7BAC}" dt="2025-06-12T19:18:50.702" v="8" actId="1076"/>
          <ac:picMkLst>
            <pc:docMk/>
            <pc:sldMk cId="1096769003" sldId="312"/>
            <ac:picMk id="3" creationId="{0A2ECB67-8418-3EAF-DC0E-1F8CFDA27217}"/>
          </ac:picMkLst>
        </pc:picChg>
        <pc:picChg chg="del">
          <ac:chgData name="João Miranda" userId="67e62adcfc089c4f" providerId="Windows Live" clId="Web-{EF0A3088-4574-08C3-E0C8-87CF154B7BAC}" dt="2025-06-12T19:18:46.562" v="7"/>
          <ac:picMkLst>
            <pc:docMk/>
            <pc:sldMk cId="1096769003" sldId="312"/>
            <ac:picMk id="10" creationId="{D5308414-1AB7-8BE2-565C-AE1A9E92E360}"/>
          </ac:picMkLst>
        </pc:picChg>
      </pc:sldChg>
      <pc:sldChg chg="addSp delSp modSp">
        <pc:chgData name="João Miranda" userId="67e62adcfc089c4f" providerId="Windows Live" clId="Web-{EF0A3088-4574-08C3-E0C8-87CF154B7BAC}" dt="2025-06-12T19:21:44.314" v="45" actId="1076"/>
        <pc:sldMkLst>
          <pc:docMk/>
          <pc:sldMk cId="1485521444" sldId="359"/>
        </pc:sldMkLst>
        <pc:spChg chg="ord">
          <ac:chgData name="João Miranda" userId="67e62adcfc089c4f" providerId="Windows Live" clId="Web-{EF0A3088-4574-08C3-E0C8-87CF154B7BAC}" dt="2025-06-12T19:21:38.361" v="44"/>
          <ac:spMkLst>
            <pc:docMk/>
            <pc:sldMk cId="1485521444" sldId="359"/>
            <ac:spMk id="5" creationId="{99388763-F10B-4DA9-5D32-9E938D1B7D0C}"/>
          </ac:spMkLst>
        </pc:spChg>
        <pc:spChg chg="mod">
          <ac:chgData name="João Miranda" userId="67e62adcfc089c4f" providerId="Windows Live" clId="Web-{EF0A3088-4574-08C3-E0C8-87CF154B7BAC}" dt="2025-06-12T19:21:44.314" v="45" actId="1076"/>
          <ac:spMkLst>
            <pc:docMk/>
            <pc:sldMk cId="1485521444" sldId="359"/>
            <ac:spMk id="11" creationId="{D90ED941-A46C-5741-2990-68A1DB067CE8}"/>
          </ac:spMkLst>
        </pc:spChg>
        <pc:picChg chg="del">
          <ac:chgData name="João Miranda" userId="67e62adcfc089c4f" providerId="Windows Live" clId="Web-{EF0A3088-4574-08C3-E0C8-87CF154B7BAC}" dt="2025-06-12T19:21:30.236" v="41"/>
          <ac:picMkLst>
            <pc:docMk/>
            <pc:sldMk cId="1485521444" sldId="359"/>
            <ac:picMk id="3" creationId="{9DF3154C-D981-951E-6671-277A0F0B23B5}"/>
          </ac:picMkLst>
        </pc:picChg>
        <pc:picChg chg="add mod modCrop">
          <ac:chgData name="João Miranda" userId="67e62adcfc089c4f" providerId="Windows Live" clId="Web-{EF0A3088-4574-08C3-E0C8-87CF154B7BAC}" dt="2025-06-12T19:19:36.281" v="20"/>
          <ac:picMkLst>
            <pc:docMk/>
            <pc:sldMk cId="1485521444" sldId="359"/>
            <ac:picMk id="7" creationId="{159F298D-DE22-0D8E-EA8A-D7E151A3D7CE}"/>
          </ac:picMkLst>
        </pc:picChg>
        <pc:picChg chg="del">
          <ac:chgData name="João Miranda" userId="67e62adcfc089c4f" providerId="Windows Live" clId="Web-{EF0A3088-4574-08C3-E0C8-87CF154B7BAC}" dt="2025-06-12T19:18:58.609" v="9"/>
          <ac:picMkLst>
            <pc:docMk/>
            <pc:sldMk cId="1485521444" sldId="359"/>
            <ac:picMk id="10" creationId="{D9A4E0F4-140E-F703-8B9A-10B3936A9DE3}"/>
          </ac:picMkLst>
        </pc:picChg>
        <pc:picChg chg="add mod ord">
          <ac:chgData name="João Miranda" userId="67e62adcfc089c4f" providerId="Windows Live" clId="Web-{EF0A3088-4574-08C3-E0C8-87CF154B7BAC}" dt="2025-06-12T19:21:35.939" v="43"/>
          <ac:picMkLst>
            <pc:docMk/>
            <pc:sldMk cId="1485521444" sldId="359"/>
            <ac:picMk id="12" creationId="{386096AA-90E7-E2B8-74D2-617833AC7818}"/>
          </ac:picMkLst>
        </pc:picChg>
      </pc:sldChg>
      <pc:sldChg chg="addSp delSp modSp">
        <pc:chgData name="João Miranda" userId="67e62adcfc089c4f" providerId="Windows Live" clId="Web-{EF0A3088-4574-08C3-E0C8-87CF154B7BAC}" dt="2025-06-12T19:22:10.674" v="58" actId="1076"/>
        <pc:sldMkLst>
          <pc:docMk/>
          <pc:sldMk cId="3105944342" sldId="360"/>
        </pc:sldMkLst>
        <pc:spChg chg="del">
          <ac:chgData name="João Miranda" userId="67e62adcfc089c4f" providerId="Windows Live" clId="Web-{EF0A3088-4574-08C3-E0C8-87CF154B7BAC}" dt="2025-06-12T19:21:49.705" v="46"/>
          <ac:spMkLst>
            <pc:docMk/>
            <pc:sldMk cId="3105944342" sldId="360"/>
            <ac:spMk id="11" creationId="{8362D8EF-ADAB-CE99-3F04-8C597B0FFCCE}"/>
          </ac:spMkLst>
        </pc:spChg>
        <pc:spChg chg="add del mod">
          <ac:chgData name="João Miranda" userId="67e62adcfc089c4f" providerId="Windows Live" clId="Web-{EF0A3088-4574-08C3-E0C8-87CF154B7BAC}" dt="2025-06-12T19:22:10.674" v="58" actId="1076"/>
          <ac:spMkLst>
            <pc:docMk/>
            <pc:sldMk cId="3105944342" sldId="360"/>
            <ac:spMk id="15" creationId="{23F6DBEF-6D32-6254-0FB6-998E400AC48F}"/>
          </ac:spMkLst>
        </pc:spChg>
        <pc:picChg chg="del">
          <ac:chgData name="João Miranda" userId="67e62adcfc089c4f" providerId="Windows Live" clId="Web-{EF0A3088-4574-08C3-E0C8-87CF154B7BAC}" dt="2025-06-12T19:21:50.564" v="47"/>
          <ac:picMkLst>
            <pc:docMk/>
            <pc:sldMk cId="3105944342" sldId="360"/>
            <ac:picMk id="3" creationId="{92535873-8A9D-2D02-1EAB-FB1DE1B1E3BD}"/>
          </ac:picMkLst>
        </pc:picChg>
        <pc:picChg chg="mod modCrop">
          <ac:chgData name="João Miranda" userId="67e62adcfc089c4f" providerId="Windows Live" clId="Web-{EF0A3088-4574-08C3-E0C8-87CF154B7BAC}" dt="2025-06-12T19:20:38.594" v="30"/>
          <ac:picMkLst>
            <pc:docMk/>
            <pc:sldMk cId="3105944342" sldId="360"/>
            <ac:picMk id="6" creationId="{99EEF604-96D0-EEDA-AE62-9BCABE69135B}"/>
          </ac:picMkLst>
        </pc:picChg>
        <pc:picChg chg="add mod ord modCrop">
          <ac:chgData name="João Miranda" userId="67e62adcfc089c4f" providerId="Windows Live" clId="Web-{EF0A3088-4574-08C3-E0C8-87CF154B7BAC}" dt="2025-06-12T19:20:27.626" v="28" actId="1076"/>
          <ac:picMkLst>
            <pc:docMk/>
            <pc:sldMk cId="3105944342" sldId="360"/>
            <ac:picMk id="8" creationId="{9E3EE53B-2B18-6ED4-94E0-57E3D9982B02}"/>
          </ac:picMkLst>
        </pc:picChg>
        <pc:picChg chg="del">
          <ac:chgData name="João Miranda" userId="67e62adcfc089c4f" providerId="Windows Live" clId="Web-{EF0A3088-4574-08C3-E0C8-87CF154B7BAC}" dt="2025-06-12T19:19:42.016" v="21"/>
          <ac:picMkLst>
            <pc:docMk/>
            <pc:sldMk cId="3105944342" sldId="360"/>
            <ac:picMk id="10" creationId="{6EAE3C78-4541-98A9-EE0A-1C08EBF89A4D}"/>
          </ac:picMkLst>
        </pc:picChg>
        <pc:picChg chg="add del mod">
          <ac:chgData name="João Miranda" userId="67e62adcfc089c4f" providerId="Windows Live" clId="Web-{EF0A3088-4574-08C3-E0C8-87CF154B7BAC}" dt="2025-06-12T19:22:01.439" v="56"/>
          <ac:picMkLst>
            <pc:docMk/>
            <pc:sldMk cId="3105944342" sldId="360"/>
            <ac:picMk id="13" creationId="{9494FB35-45F3-8732-C914-B6915BE51589}"/>
          </ac:picMkLst>
        </pc:picChg>
      </pc:sldChg>
      <pc:sldChg chg="addSp delSp modSp">
        <pc:chgData name="João Miranda" userId="67e62adcfc089c4f" providerId="Windows Live" clId="Web-{EF0A3088-4574-08C3-E0C8-87CF154B7BAC}" dt="2025-06-12T19:22:30.283" v="64" actId="1076"/>
        <pc:sldMkLst>
          <pc:docMk/>
          <pc:sldMk cId="2070163952" sldId="361"/>
        </pc:sldMkLst>
        <pc:spChg chg="del">
          <ac:chgData name="João Miranda" userId="67e62adcfc089c4f" providerId="Windows Live" clId="Web-{EF0A3088-4574-08C3-E0C8-87CF154B7BAC}" dt="2025-06-12T19:22:19.174" v="60"/>
          <ac:spMkLst>
            <pc:docMk/>
            <pc:sldMk cId="2070163952" sldId="361"/>
            <ac:spMk id="11" creationId="{1AA6F6EF-73B9-1752-35C0-8A04DBC73844}"/>
          </ac:spMkLst>
        </pc:spChg>
        <pc:spChg chg="add mod">
          <ac:chgData name="João Miranda" userId="67e62adcfc089c4f" providerId="Windows Live" clId="Web-{EF0A3088-4574-08C3-E0C8-87CF154B7BAC}" dt="2025-06-12T19:22:30.283" v="64" actId="1076"/>
          <ac:spMkLst>
            <pc:docMk/>
            <pc:sldMk cId="2070163952" sldId="361"/>
            <ac:spMk id="17" creationId="{55DC235E-BAB6-8471-FA27-CD88D1EE9A61}"/>
          </ac:spMkLst>
        </pc:spChg>
        <pc:picChg chg="del">
          <ac:chgData name="João Miranda" userId="67e62adcfc089c4f" providerId="Windows Live" clId="Web-{EF0A3088-4574-08C3-E0C8-87CF154B7BAC}" dt="2025-06-12T19:22:16.564" v="59"/>
          <ac:picMkLst>
            <pc:docMk/>
            <pc:sldMk cId="2070163952" sldId="361"/>
            <ac:picMk id="3" creationId="{8B7A402B-DC45-EEF6-E569-781531C8BEB5}"/>
          </ac:picMkLst>
        </pc:picChg>
        <pc:picChg chg="del">
          <ac:chgData name="João Miranda" userId="67e62adcfc089c4f" providerId="Windows Live" clId="Web-{EF0A3088-4574-08C3-E0C8-87CF154B7BAC}" dt="2025-06-12T19:20:50.376" v="33"/>
          <ac:picMkLst>
            <pc:docMk/>
            <pc:sldMk cId="2070163952" sldId="361"/>
            <ac:picMk id="6" creationId="{B7FBDA6E-994E-068C-6967-80EBAFB78A2A}"/>
          </ac:picMkLst>
        </pc:picChg>
        <pc:picChg chg="add mod modCrop">
          <ac:chgData name="João Miranda" userId="67e62adcfc089c4f" providerId="Windows Live" clId="Web-{EF0A3088-4574-08C3-E0C8-87CF154B7BAC}" dt="2025-06-12T19:21:00.829" v="35"/>
          <ac:picMkLst>
            <pc:docMk/>
            <pc:sldMk cId="2070163952" sldId="361"/>
            <ac:picMk id="8" creationId="{9111E996-7E76-A91A-BE6D-56AB45575F7B}"/>
          </ac:picMkLst>
        </pc:picChg>
        <pc:picChg chg="del">
          <ac:chgData name="João Miranda" userId="67e62adcfc089c4f" providerId="Windows Live" clId="Web-{EF0A3088-4574-08C3-E0C8-87CF154B7BAC}" dt="2025-06-12T19:20:46.844" v="31"/>
          <ac:picMkLst>
            <pc:docMk/>
            <pc:sldMk cId="2070163952" sldId="361"/>
            <ac:picMk id="10" creationId="{3C41D377-2A2C-0093-F2E9-AE5C48DA0B95}"/>
          </ac:picMkLst>
        </pc:picChg>
        <pc:picChg chg="add">
          <ac:chgData name="João Miranda" userId="67e62adcfc089c4f" providerId="Windows Live" clId="Web-{EF0A3088-4574-08C3-E0C8-87CF154B7BAC}" dt="2025-06-12T19:21:05.267" v="36"/>
          <ac:picMkLst>
            <pc:docMk/>
            <pc:sldMk cId="2070163952" sldId="361"/>
            <ac:picMk id="13" creationId="{FD325F39-BB0B-8774-2B13-C314334271FA}"/>
          </ac:picMkLst>
        </pc:picChg>
        <pc:picChg chg="add">
          <ac:chgData name="João Miranda" userId="67e62adcfc089c4f" providerId="Windows Live" clId="Web-{EF0A3088-4574-08C3-E0C8-87CF154B7BAC}" dt="2025-06-12T19:22:19.986" v="61"/>
          <ac:picMkLst>
            <pc:docMk/>
            <pc:sldMk cId="2070163952" sldId="361"/>
            <ac:picMk id="15" creationId="{925B854D-FCAC-9222-D8DC-A2DC8FA9116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2E469-8041-40F3-9CBA-BBB7665B422E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03D18-B7CB-4120-B58D-758D17B29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95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3D18-B7CB-4120-B58D-758D17B29F0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0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D86B701-8F6A-BB4C-5B61-ABB9A33E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xmlns="" id="{7530CB9B-8F00-7A27-5978-23D6E4BAF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xmlns="" id="{81583189-B641-A672-5C4C-1BE0C4D5F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05C42B0-D8EF-21ED-24C1-BEE12B359E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3D18-B7CB-4120-B58D-758D17B29F0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34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3D18-B7CB-4120-B58D-758D17B29F0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37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393E502-E38C-7907-6059-FEE2C946CF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5633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DBC5FFC3-CA5C-4C4B-BE2F-22FA1829A7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4713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9F1845BA-B84A-98EE-E71E-71B24BC7E3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560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34F1C435-AACA-DD93-5346-AAEFF2250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204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xmlns="" id="{824C9DCD-AB46-7EF2-57D9-3BE697FB0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7" y="6035676"/>
            <a:ext cx="1189500" cy="36512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E67A965C-3187-E88D-F70C-CD375EA9BA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533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60420588-3D56-4F71-E691-92B5A092A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80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FBF774D-0A0D-57DA-F570-D7E6689ABA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522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89323A54-E81F-FA8E-BF38-0B6492CBE5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892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CA87B57-A80B-0C90-C010-5459FFAC18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145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6E66889-549F-5655-CA59-A62552E9D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924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E582B1CA-EB93-BFE9-C8FB-D0A872D275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188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E630E0A-10B4-75B9-BC07-1A99E1A5ED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1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enidos.sucerman.com/nivel4/desarrollo/unidad2/leccion1.html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DD281CFB-6779-4074-1B4E-F679E741AD2E}"/>
              </a:ext>
            </a:extLst>
          </p:cNvPr>
          <p:cNvGrpSpPr/>
          <p:nvPr/>
        </p:nvGrpSpPr>
        <p:grpSpPr>
          <a:xfrm>
            <a:off x="8675154" y="-7288583"/>
            <a:ext cx="3516845" cy="8572499"/>
            <a:chOff x="9165286" y="-3741968"/>
            <a:chExt cx="5215230" cy="128597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1D4E47FD-E230-5746-6402-450706D95961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216232" y="-1159826"/>
              <a:ext cx="5164284" cy="5164284"/>
              <a:chOff x="0" y="0"/>
              <a:chExt cx="6350000" cy="6350000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xmlns="" id="{FB4A1350-358D-D33A-7453-F26888AE9861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xmlns="" id="{9A6F431E-244B-90FF-00F8-2F3F281118E5}"/>
                  </a:ext>
                </a:extLst>
              </p:cNvPr>
              <p:cNvSpPr/>
              <p:nvPr/>
            </p:nvSpPr>
            <p:spPr>
              <a:xfrm>
                <a:off x="317500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3175000" y="3175000"/>
                    </a:moveTo>
                    <a:cubicBezTo>
                      <a:pt x="3175000" y="1421130"/>
                      <a:pt x="1753870" y="0"/>
                      <a:pt x="0" y="0"/>
                    </a:cubicBezTo>
                    <a:lnTo>
                      <a:pt x="0" y="6350000"/>
                    </a:lnTo>
                    <a:cubicBezTo>
                      <a:pt x="1753870" y="6350000"/>
                      <a:pt x="3175000" y="4928870"/>
                      <a:pt x="3175000" y="31750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B177FCB-2386-1665-5BFC-BBA90243774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216232" y="3994899"/>
              <a:ext cx="5122897" cy="5122897"/>
              <a:chOff x="0" y="0"/>
              <a:chExt cx="6350000" cy="635000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71318FF3-8059-EFD4-D469-30A999B67305}"/>
                  </a:ext>
                </a:extLst>
              </p:cNvPr>
              <p:cNvSpPr/>
              <p:nvPr/>
            </p:nvSpPr>
            <p:spPr>
              <a:xfrm>
                <a:off x="11684" y="11684"/>
                <a:ext cx="6326632" cy="6326632"/>
              </a:xfrm>
              <a:custGeom>
                <a:avLst/>
                <a:gdLst/>
                <a:ahLst/>
                <a:cxnLst/>
                <a:rect l="l" t="t" r="r" b="b"/>
                <a:pathLst>
                  <a:path w="6326632" h="6326632">
                    <a:moveTo>
                      <a:pt x="3163316" y="0"/>
                    </a:moveTo>
                    <a:cubicBezTo>
                      <a:pt x="1416304" y="0"/>
                      <a:pt x="0" y="1416304"/>
                      <a:pt x="0" y="3163316"/>
                    </a:cubicBezTo>
                    <a:cubicBezTo>
                      <a:pt x="0" y="4910328"/>
                      <a:pt x="1416304" y="6326632"/>
                      <a:pt x="3163316" y="6326632"/>
                    </a:cubicBezTo>
                    <a:cubicBezTo>
                      <a:pt x="4910328" y="6326632"/>
                      <a:pt x="6326632" y="4910328"/>
                      <a:pt x="6326632" y="3163316"/>
                    </a:cubicBezTo>
                    <a:cubicBezTo>
                      <a:pt x="6326632" y="1416304"/>
                      <a:pt x="4910328" y="0"/>
                      <a:pt x="3163316" y="0"/>
                    </a:cubicBezTo>
                    <a:close/>
                    <a:moveTo>
                      <a:pt x="3163316" y="4190746"/>
                    </a:moveTo>
                    <a:cubicBezTo>
                      <a:pt x="2595880" y="4190746"/>
                      <a:pt x="2135886" y="3730752"/>
                      <a:pt x="2135886" y="3163316"/>
                    </a:cubicBezTo>
                    <a:cubicBezTo>
                      <a:pt x="2135886" y="2595880"/>
                      <a:pt x="2595880" y="2135886"/>
                      <a:pt x="3163316" y="2135886"/>
                    </a:cubicBezTo>
                    <a:cubicBezTo>
                      <a:pt x="3730752" y="2135886"/>
                      <a:pt x="4190746" y="2595880"/>
                      <a:pt x="4190746" y="3163316"/>
                    </a:cubicBezTo>
                    <a:cubicBezTo>
                      <a:pt x="4190746" y="3730752"/>
                      <a:pt x="3730752" y="4190746"/>
                      <a:pt x="3163316" y="4190746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4AA14223-BC8A-7C81-E6A2-136EAD341BFE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165286" y="-3741968"/>
              <a:ext cx="5164284" cy="5164284"/>
              <a:chOff x="0" y="0"/>
              <a:chExt cx="6350000" cy="63500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xmlns="" id="{1857C88D-9448-EE6A-9DAD-269072155418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xmlns="" id="{5E6E52F4-914A-F432-2D32-82C5E9CF57B3}"/>
                  </a:ext>
                </a:extLst>
              </p:cNvPr>
              <p:cNvSpPr/>
              <p:nvPr/>
            </p:nvSpPr>
            <p:spPr>
              <a:xfrm>
                <a:off x="317500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3175000" y="3175000"/>
                    </a:moveTo>
                    <a:cubicBezTo>
                      <a:pt x="3175000" y="1421130"/>
                      <a:pt x="1753870" y="0"/>
                      <a:pt x="0" y="0"/>
                    </a:cubicBezTo>
                    <a:lnTo>
                      <a:pt x="0" y="6350000"/>
                    </a:lnTo>
                    <a:cubicBezTo>
                      <a:pt x="1753870" y="6350000"/>
                      <a:pt x="3175000" y="4928870"/>
                      <a:pt x="3175000" y="31750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90242A74-608F-F7AA-18F7-0317F26E8E6D}"/>
              </a:ext>
            </a:extLst>
          </p:cNvPr>
          <p:cNvSpPr txBox="1"/>
          <p:nvPr/>
        </p:nvSpPr>
        <p:spPr>
          <a:xfrm>
            <a:off x="5740400" y="7133393"/>
            <a:ext cx="711200" cy="30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xmlns="" id="{3A358E60-D713-63DF-E49D-8C9A963F1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78039" y="1040207"/>
            <a:ext cx="2990491" cy="89569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50A8410C-D46F-9D91-F74C-F9D18961C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70CCD0-DC08-4722-8DB9-F9D5B94D7626}" type="slidenum">
              <a:rPr lang="pt-BR" smtClean="0"/>
              <a:pPr/>
              <a:t>1</a:t>
            </a:fld>
            <a:endParaRPr lang="pt-BR"/>
          </a:p>
        </p:txBody>
      </p:sp>
      <p:pic>
        <p:nvPicPr>
          <p:cNvPr id="17" name="intro">
            <a:hlinkClick r:id="" action="ppaction://media"/>
            <a:extLst>
              <a:ext uri="{FF2B5EF4-FFF2-40B4-BE49-F238E27FC236}">
                <a16:creationId xmlns:a16="http://schemas.microsoft.com/office/drawing/2014/main" xmlns="" id="{A3F7AA40-9C0B-7DDD-4458-427C5641B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875" y="24442"/>
            <a:ext cx="12226505" cy="68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10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xmlns="" id="{C759685E-031E-8789-68FE-A0A0A871D5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2214637" y="1947318"/>
            <a:ext cx="852955" cy="8529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284292" y="1947318"/>
            <a:ext cx="1495317" cy="897190"/>
            <a:chOff x="0" y="0"/>
            <a:chExt cx="6350000" cy="381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96308" y="1991553"/>
            <a:ext cx="852955" cy="85295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021556" y="4076840"/>
            <a:ext cx="1495317" cy="897190"/>
            <a:chOff x="0" y="0"/>
            <a:chExt cx="6350000" cy="381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69523" y="4098957"/>
            <a:ext cx="852955" cy="85295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675128" y="4076840"/>
            <a:ext cx="1495317" cy="897190"/>
            <a:chOff x="0" y="0"/>
            <a:chExt cx="6350000" cy="381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70468" y="546983"/>
            <a:ext cx="6829425" cy="52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Requisitos</a:t>
            </a: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Funcionais</a:t>
            </a:r>
            <a:endParaRPr lang="en-US" sz="5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9276" y="2921805"/>
            <a:ext cx="3373010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Recomendação de Refrigeração por IA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68601" y="2921805"/>
            <a:ext cx="2496035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Sugestão por Ambiente</a:t>
            </a:r>
            <a:endParaRPr lang="en-US" sz="1333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103811" y="2921804"/>
            <a:ext cx="2862039" cy="42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Detecção de Localização (IP + API de clima)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13416" y="5095562"/>
            <a:ext cx="2496035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 err="1">
                <a:solidFill>
                  <a:schemeClr val="bg1"/>
                </a:solidFill>
              </a:rPr>
              <a:t>Chatbot</a:t>
            </a:r>
            <a:r>
              <a:rPr lang="pt-BR" sz="2000">
                <a:solidFill>
                  <a:schemeClr val="bg1"/>
                </a:solidFill>
              </a:rPr>
              <a:t> Interativo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86426" y="5095562"/>
            <a:ext cx="2496035" cy="42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Recomendação Automatizada com IA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259438" y="5095562"/>
            <a:ext cx="2496035" cy="42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Build Alternativa Inferior com justificativa</a:t>
            </a:r>
            <a:endParaRPr lang="en-US" sz="1333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441C7D13-3A44-6AAB-9FD7-08747A69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70" y="2073812"/>
            <a:ext cx="615553" cy="61555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xmlns="" id="{61DD3908-2CE9-4BE5-43CD-470913715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63" y="1975901"/>
            <a:ext cx="824372" cy="82437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xmlns="" id="{4513A175-64F0-CEDA-F132-DDDB0B791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775" y="2071518"/>
            <a:ext cx="670019" cy="670019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xmlns="" id="{54973371-7A80-2756-8D7D-D7CAC0557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340" y="4124936"/>
            <a:ext cx="800995" cy="800995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xmlns="" id="{F3C68B82-DEE6-1556-6770-A15386289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488" y="4201737"/>
            <a:ext cx="693026" cy="693024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xmlns="" id="{3EB4D055-50DB-F905-CC89-B60A2FBAF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8063" y="4140712"/>
            <a:ext cx="769441" cy="769441"/>
          </a:xfrm>
          <a:prstGeom prst="rect">
            <a:avLst/>
          </a:prstGeom>
        </p:spPr>
      </p:pic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xmlns="" id="{8E35C9F0-5B28-BBB1-3D0D-A89F626B1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t"/>
          <a:lstStyle/>
          <a:p>
            <a:fld id="{BF7E0F54-6DFD-4402-82A1-735127E610C5}" type="slidenum">
              <a:rPr lang="pt-BR" sz="1800" dirty="0">
                <a:solidFill>
                  <a:schemeClr val="bg1"/>
                </a:solidFill>
              </a:rPr>
              <a:t>10</a:t>
            </a:fld>
            <a:endParaRPr lang="pt-BR" sz="1800">
              <a:solidFill>
                <a:schemeClr val="bg1"/>
              </a:solidFill>
            </a:endParaRPr>
          </a:p>
        </p:txBody>
      </p:sp>
      <p:pic>
        <p:nvPicPr>
          <p:cNvPr id="21" name="Imagem 20" descr="Logotipo&#10;&#10;O conteúdo gerado por IA pode estar incorreto.">
            <a:extLst>
              <a:ext uri="{FF2B5EF4-FFF2-40B4-BE49-F238E27FC236}">
                <a16:creationId xmlns:a16="http://schemas.microsoft.com/office/drawing/2014/main" xmlns="" id="{38B52C81-CC4B-3679-65ED-4C85B8ABB1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25EE21-DB7D-2545-29F9-180B9244D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BF6B5AA0-883E-992D-BDE8-4D794407BCB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32DCC959-8379-0E3C-04C2-804166E61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47004"/>
            <a:ext cx="571580" cy="3143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F2D84059-BBBD-F020-1B03-63B356B9FE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F17E0A64-4F95-89BD-25D7-A6F38D04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51" y="2010102"/>
            <a:ext cx="1644553" cy="22859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5415A164-9161-2973-6B82-3C2CC74DB665}"/>
              </a:ext>
            </a:extLst>
          </p:cNvPr>
          <p:cNvSpPr/>
          <p:nvPr/>
        </p:nvSpPr>
        <p:spPr>
          <a:xfrm>
            <a:off x="211068" y="439575"/>
            <a:ext cx="1250976" cy="7451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CEFC5C22-72A6-1583-AA36-1E999E3E5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367" y="809133"/>
            <a:ext cx="9488542" cy="51477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632CB4-E5D0-0F87-E391-752C7242E380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DB8DAF17-17C0-EF0C-BE71-0262FD0E7EAE}"/>
              </a:ext>
            </a:extLst>
          </p:cNvPr>
          <p:cNvSpPr/>
          <p:nvPr/>
        </p:nvSpPr>
        <p:spPr>
          <a:xfrm>
            <a:off x="203062" y="2009940"/>
            <a:ext cx="1635188" cy="10139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858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B1A897-F612-CCE7-E5E7-6867940C2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63A501F5-4594-4A73-84DD-92BFFC04085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949F5396-C809-28DF-EA12-3108A7D8C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58041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7845B19-515A-6EC2-8227-259910164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203C451-80DA-E432-6BCA-DE5A73D2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9" y="1957550"/>
            <a:ext cx="1250416" cy="173420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1B22A8A9-FB4A-BD9D-AC6D-0153B741D1E5}"/>
              </a:ext>
            </a:extLst>
          </p:cNvPr>
          <p:cNvSpPr/>
          <p:nvPr/>
        </p:nvSpPr>
        <p:spPr>
          <a:xfrm>
            <a:off x="132241" y="2567920"/>
            <a:ext cx="1211562" cy="52182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Content Placeholder 10" descr="Diagrama&#10;&#10;O conteúdo gerado por IA pode estar incorreto.">
            <a:extLst>
              <a:ext uri="{FF2B5EF4-FFF2-40B4-BE49-F238E27FC236}">
                <a16:creationId xmlns:a16="http://schemas.microsoft.com/office/drawing/2014/main" xmlns="" id="{64D340B6-4096-FD60-1B43-14A858DFA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-1634" r="2926" b="53595"/>
          <a:stretch>
            <a:fillRect/>
          </a:stretch>
        </p:blipFill>
        <p:spPr>
          <a:xfrm>
            <a:off x="1901158" y="1497323"/>
            <a:ext cx="10156532" cy="3913317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75719741-358E-A4E5-AF22-B4FA07686555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</p:spTree>
    <p:extLst>
      <p:ext uri="{BB962C8B-B14F-4D97-AF65-F5344CB8AC3E}">
        <p14:creationId xmlns:p14="http://schemas.microsoft.com/office/powerpoint/2010/main" val="3272245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62D7F8-523E-BCA8-5281-87957638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9D54F4D-E93E-307B-181A-9E4DF772250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8C2498C2-5476-3180-B075-0AFC215CC2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AC2C112-23E6-FE66-A7C4-059FB02EC284}"/>
              </a:ext>
            </a:extLst>
          </p:cNvPr>
          <p:cNvSpPr txBox="1"/>
          <p:nvPr/>
        </p:nvSpPr>
        <p:spPr>
          <a:xfrm>
            <a:off x="3254252" y="293478"/>
            <a:ext cx="5683490" cy="52322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</a:t>
            </a:r>
            <a:r>
              <a:rPr lang="pt-BR" sz="2800">
                <a:solidFill>
                  <a:schemeClr val="bg1"/>
                </a:solidFill>
              </a:rPr>
              <a:t>Refrigeração</a:t>
            </a:r>
            <a:r>
              <a:rPr lang="pt-BR" sz="2400">
                <a:solidFill>
                  <a:schemeClr val="bg1"/>
                </a:solidFill>
              </a:rPr>
              <a:t> e Gestão Térmica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3723AB2F-96F3-5139-8B64-7F1FFAB3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40" y="2312275"/>
            <a:ext cx="1486897" cy="201010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459AAD6E-9D16-65F3-E9F0-4AEBF1C3D8E7}"/>
              </a:ext>
            </a:extLst>
          </p:cNvPr>
          <p:cNvSpPr/>
          <p:nvPr/>
        </p:nvSpPr>
        <p:spPr>
          <a:xfrm>
            <a:off x="276757" y="3316783"/>
            <a:ext cx="1487457" cy="1007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Content Placeholder 10" descr="Diagrama&#10;&#10;O conteúdo gerado por IA pode estar incorreto.">
            <a:extLst>
              <a:ext uri="{FF2B5EF4-FFF2-40B4-BE49-F238E27FC236}">
                <a16:creationId xmlns:a16="http://schemas.microsoft.com/office/drawing/2014/main" xmlns="" id="{B7A34094-C86E-97A5-CC5B-E35C8E4E7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77" t="28571" b="186"/>
          <a:stretch>
            <a:fillRect/>
          </a:stretch>
        </p:blipFill>
        <p:spPr>
          <a:xfrm>
            <a:off x="1927434" y="1168875"/>
            <a:ext cx="9445570" cy="5180052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E74FC0E-55EC-DB09-F612-98A4FDE65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572631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102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A544F7B-080D-792C-7F14-C85192FCCBE1}"/>
              </a:ext>
            </a:extLst>
          </p:cNvPr>
          <p:cNvSpPr txBox="1"/>
          <p:nvPr/>
        </p:nvSpPr>
        <p:spPr>
          <a:xfrm>
            <a:off x="160108" y="554410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</p:spTree>
    <p:extLst>
      <p:ext uri="{BB962C8B-B14F-4D97-AF65-F5344CB8AC3E}">
        <p14:creationId xmlns:p14="http://schemas.microsoft.com/office/powerpoint/2010/main" val="3461487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BD8EC3-3F05-5B2D-BE32-2141A029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189F5028-4ADC-9910-795C-486D9048E441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9932F988-9FB3-AB0C-5D1B-3BFA4F64E519}"/>
              </a:ext>
            </a:extLst>
          </p:cNvPr>
          <p:cNvGrpSpPr/>
          <p:nvPr/>
        </p:nvGrpSpPr>
        <p:grpSpPr>
          <a:xfrm>
            <a:off x="8942169" y="0"/>
            <a:ext cx="3249831" cy="6858000"/>
            <a:chOff x="0" y="0"/>
            <a:chExt cx="128388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C2D73099-FE1E-B08C-8C91-CD6BCB105A44}"/>
                </a:ext>
              </a:extLst>
            </p:cNvPr>
            <p:cNvSpPr/>
            <p:nvPr/>
          </p:nvSpPr>
          <p:spPr>
            <a:xfrm>
              <a:off x="0" y="0"/>
              <a:ext cx="1283884" cy="2709333"/>
            </a:xfrm>
            <a:custGeom>
              <a:avLst/>
              <a:gdLst/>
              <a:ahLst/>
              <a:cxnLst/>
              <a:rect l="l" t="t" r="r" b="b"/>
              <a:pathLst>
                <a:path w="1283884" h="2709333">
                  <a:moveTo>
                    <a:pt x="0" y="0"/>
                  </a:moveTo>
                  <a:lnTo>
                    <a:pt x="1283884" y="0"/>
                  </a:lnTo>
                  <a:lnTo>
                    <a:pt x="1283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6C1A9385-5D4E-175B-5DF8-D4E98BC2A002}"/>
                </a:ext>
              </a:extLst>
            </p:cNvPr>
            <p:cNvSpPr txBox="1"/>
            <p:nvPr/>
          </p:nvSpPr>
          <p:spPr>
            <a:xfrm>
              <a:off x="0" y="0"/>
              <a:ext cx="1283884" cy="27093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787A964C-2941-1120-2E12-B2AA6E0A60DD}"/>
              </a:ext>
            </a:extLst>
          </p:cNvPr>
          <p:cNvGrpSpPr/>
          <p:nvPr/>
        </p:nvGrpSpPr>
        <p:grpSpPr>
          <a:xfrm>
            <a:off x="8942169" y="3429000"/>
            <a:ext cx="3249831" cy="3429000"/>
            <a:chOff x="0" y="0"/>
            <a:chExt cx="1283884" cy="13546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7DF1ABDF-CF2B-C1E5-244E-52BFB5E8AC9C}"/>
                </a:ext>
              </a:extLst>
            </p:cNvPr>
            <p:cNvSpPr/>
            <p:nvPr/>
          </p:nvSpPr>
          <p:spPr>
            <a:xfrm>
              <a:off x="0" y="0"/>
              <a:ext cx="1283884" cy="1354667"/>
            </a:xfrm>
            <a:custGeom>
              <a:avLst/>
              <a:gdLst/>
              <a:ahLst/>
              <a:cxnLst/>
              <a:rect l="l" t="t" r="r" b="b"/>
              <a:pathLst>
                <a:path w="1283884" h="1354667">
                  <a:moveTo>
                    <a:pt x="0" y="0"/>
                  </a:moveTo>
                  <a:lnTo>
                    <a:pt x="1283884" y="0"/>
                  </a:lnTo>
                  <a:lnTo>
                    <a:pt x="128388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2267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96E089B7-6A54-F00D-5022-ED9AC0C70F82}"/>
                </a:ext>
              </a:extLst>
            </p:cNvPr>
            <p:cNvSpPr txBox="1"/>
            <p:nvPr/>
          </p:nvSpPr>
          <p:spPr>
            <a:xfrm>
              <a:off x="0" y="0"/>
              <a:ext cx="1283884" cy="1354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xmlns="" id="{2B65636C-2AF1-E7EA-0D58-5D9F656BF208}"/>
              </a:ext>
            </a:extLst>
          </p:cNvPr>
          <p:cNvSpPr txBox="1"/>
          <p:nvPr/>
        </p:nvSpPr>
        <p:spPr>
          <a:xfrm>
            <a:off x="679799" y="3604061"/>
            <a:ext cx="403189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Diagrama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de Classes</a:t>
            </a:r>
            <a:endParaRPr lang="en-US" sz="5000">
              <a:solidFill>
                <a:srgbClr val="02267E"/>
              </a:solidFill>
              <a:latin typeface="Secular One"/>
              <a:ea typeface="Secular One"/>
              <a:cs typeface="Secular One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xmlns="" id="{83E4FA7B-09F9-56FA-561D-E49CCC70C5FB}"/>
              </a:ext>
            </a:extLst>
          </p:cNvPr>
          <p:cNvGrpSpPr/>
          <p:nvPr/>
        </p:nvGrpSpPr>
        <p:grpSpPr>
          <a:xfrm>
            <a:off x="5226647" y="-16"/>
            <a:ext cx="6858030" cy="6858028"/>
            <a:chOff x="0" y="0"/>
            <a:chExt cx="812800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xmlns="" id="{D6AE9C0F-75D6-36E1-EB80-4391FB545A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02" t="-6535" r="-8285" b="-94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xmlns="" id="{03C6C279-2C47-2C3B-3232-A44B7462B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149" y="6116767"/>
            <a:ext cx="555306" cy="404537"/>
          </a:xfrm>
          <a:prstGeom prst="rect">
            <a:avLst/>
          </a:prstGeom>
          <a:solidFill>
            <a:srgbClr val="02267E"/>
          </a:solidFill>
          <a:ln>
            <a:solidFill>
              <a:srgbClr val="02267E"/>
            </a:solidFill>
          </a:ln>
        </p:spPr>
        <p:txBody>
          <a:bodyPr lIns="91440" tIns="45720" rIns="91440" bIns="45720" anchor="t"/>
          <a:lstStyle/>
          <a:p>
            <a:fld id="{2F70CCD0-DC08-4722-8DB9-F9D5B94D7626}" type="slidenum">
              <a:rPr lang="pt-BR" dirty="0" smtClean="0">
                <a:solidFill>
                  <a:schemeClr val="bg1"/>
                </a:solidFill>
              </a:rPr>
              <a:t>103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xmlns="" id="{622893D9-F463-8507-E459-6D6B661C1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0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C96C5C9-F73C-B2B3-612D-542E43C03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A7B107A6-189D-A82B-F85A-1F22CFF5FC33}"/>
              </a:ext>
            </a:extLst>
          </p:cNvPr>
          <p:cNvSpPr/>
          <p:nvPr/>
        </p:nvSpPr>
        <p:spPr>
          <a:xfrm>
            <a:off x="-28754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4D3B4B86-BF82-F602-81BB-D26B976FB26B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xmlns="" id="{0D5FEE9D-E09A-F3AF-D822-5DE640F2CF1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xmlns="" id="{57690993-60EC-7D67-C109-6E6EAD2168BF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xmlns="" id="{1A09AC0E-BF05-44EB-FAFE-CD3C72783C36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FC3FCF2-3A6A-4EFA-77A9-7D1BE346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Explicação do diagrama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E9EA8EC-DA72-F0D4-8C48-3FB41E8D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8" y="2180496"/>
            <a:ext cx="4944501" cy="3710960"/>
          </a:xfrm>
        </p:spPr>
        <p:txBody>
          <a:bodyPr>
            <a:normAutofit/>
          </a:bodyPr>
          <a:lstStyle/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Representa a </a:t>
            </a:r>
            <a:r>
              <a:rPr lang="pt-BR" b="1">
                <a:solidFill>
                  <a:srgbClr val="000000"/>
                </a:solidFill>
                <a:latin typeface="Arial"/>
                <a:cs typeface="Arial"/>
              </a:rPr>
              <a:t>estrutura estática do sistema</a:t>
            </a:r>
            <a:r>
              <a:rPr lang="pt-BR" b="1">
                <a:latin typeface="Arial"/>
                <a:cs typeface="Arial"/>
              </a:rPr>
              <a:t/>
            </a:r>
            <a:br>
              <a:rPr lang="pt-BR" b="1">
                <a:latin typeface="Arial"/>
                <a:cs typeface="Arial"/>
              </a:rPr>
            </a:br>
            <a:endParaRPr lang="pt-BR" b="1">
              <a:latin typeface="Arial"/>
              <a:cs typeface="Arial"/>
            </a:endParaRPr>
          </a:p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Mostra classes, atributos, métodos e relacionamentos</a:t>
            </a:r>
            <a:r>
              <a:rPr lang="pt-BR">
                <a:latin typeface="Arial"/>
                <a:cs typeface="Arial"/>
              </a:rPr>
              <a:t/>
            </a:r>
            <a:br>
              <a:rPr lang="pt-BR">
                <a:latin typeface="Arial"/>
                <a:cs typeface="Arial"/>
              </a:rPr>
            </a:br>
            <a:endParaRPr lang="pt-BR">
              <a:latin typeface="Arial"/>
              <a:cs typeface="Arial"/>
            </a:endParaRPr>
          </a:p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Elementos: classes, associações, herança</a:t>
            </a: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467AD15-4AFC-C89C-13AB-3CAA4491E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0750" y="5896204"/>
            <a:ext cx="1052508" cy="365125"/>
          </a:xfr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mtClean="0"/>
              <a:pPr algn="r"/>
              <a:t>104</a:t>
            </a:fld>
            <a:endParaRPr lang="pt-BR"/>
          </a:p>
        </p:txBody>
      </p:sp>
      <p:pic>
        <p:nvPicPr>
          <p:cNvPr id="12" name="Imagem 11" descr="Ícone&#10;&#10;O conteúdo gerado por IA pode estar incorreto.">
            <a:extLst>
              <a:ext uri="{FF2B5EF4-FFF2-40B4-BE49-F238E27FC236}">
                <a16:creationId xmlns:a16="http://schemas.microsoft.com/office/drawing/2014/main" xmlns="" id="{6062E688-00D1-B69D-AB85-EB5B3B72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9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19E56E0-F1F0-368D-C3C3-ADE51E0A3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6593F29B-EC6B-B676-565F-416885508AF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FE3FDEF1-837F-D8E8-D0F1-17C99DC2C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846" y="6256123"/>
            <a:ext cx="520079" cy="363899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EC000D8D-6817-1DC7-E925-74B8EB7CB6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4" y="290702"/>
            <a:ext cx="8623951" cy="597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56C69AC-A7C6-192E-DCF1-2512E84BF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8805CFE-BA55-2202-4EE0-BBF223D9E370}"/>
              </a:ext>
            </a:extLst>
          </p:cNvPr>
          <p:cNvSpPr txBox="1"/>
          <p:nvPr/>
        </p:nvSpPr>
        <p:spPr>
          <a:xfrm>
            <a:off x="325823" y="726409"/>
            <a:ext cx="1476204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655281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EF8275A-4ECF-0F71-891B-DD643E5E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3C3A944-2686-6A9C-C07E-A27268A8E544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AB75058A-5849-DFB0-04A9-652932783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7" r="53567" b="42991"/>
          <a:stretch>
            <a:fillRect/>
          </a:stretch>
        </p:blipFill>
        <p:spPr bwMode="auto">
          <a:xfrm>
            <a:off x="2649882" y="234096"/>
            <a:ext cx="8548576" cy="59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0BDF21D-3AD7-03AA-0172-D0F1D08B1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5366" y="6159022"/>
            <a:ext cx="516466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5C5C5693-0EC0-A78C-8B9D-5D9B066227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08" y="1523835"/>
            <a:ext cx="1463683" cy="101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0A4EDB03-2E15-3C24-5865-EB78C67EA3F9}"/>
              </a:ext>
            </a:extLst>
          </p:cNvPr>
          <p:cNvSpPr/>
          <p:nvPr/>
        </p:nvSpPr>
        <p:spPr>
          <a:xfrm>
            <a:off x="329308" y="1661403"/>
            <a:ext cx="607219" cy="4167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44224BA-04BC-82F1-D8D6-065189E74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A01BE1D6-AFE0-45AD-F4DE-85EDBA21C344}"/>
              </a:ext>
            </a:extLst>
          </p:cNvPr>
          <p:cNvSpPr txBox="1"/>
          <p:nvPr/>
        </p:nvSpPr>
        <p:spPr>
          <a:xfrm>
            <a:off x="325823" y="726409"/>
            <a:ext cx="1476204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230028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F168682-B6C6-148F-DF6F-0BAD6D98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8FBE4F23-0DB6-4F51-949C-9254DB07E3A2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A4B060E-06CC-27A8-8507-10D83B343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9" t="-1430" r="-858" b="45584"/>
          <a:stretch>
            <a:fillRect/>
          </a:stretch>
        </p:blipFill>
        <p:spPr bwMode="auto">
          <a:xfrm>
            <a:off x="3268614" y="494870"/>
            <a:ext cx="8342195" cy="576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F74AF14C-C28A-3F50-2E3E-99B89F8E0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6472" y="6341902"/>
            <a:ext cx="493803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44C23A23-C01F-20FF-6E85-534B86BE9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8" y="1430767"/>
            <a:ext cx="1463683" cy="101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287FBBAC-D922-E8B0-ABCB-FFD26F6D549A}"/>
              </a:ext>
            </a:extLst>
          </p:cNvPr>
          <p:cNvSpPr/>
          <p:nvPr/>
        </p:nvSpPr>
        <p:spPr>
          <a:xfrm>
            <a:off x="1008032" y="1430767"/>
            <a:ext cx="778049" cy="5409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0CCD5DA-A2F0-38CD-C974-2F4AE57599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7CAEB7DB-E372-83E4-5006-A1CE3080F4E2}"/>
              </a:ext>
            </a:extLst>
          </p:cNvPr>
          <p:cNvSpPr txBox="1"/>
          <p:nvPr/>
        </p:nvSpPr>
        <p:spPr>
          <a:xfrm>
            <a:off x="325823" y="726409"/>
            <a:ext cx="1476204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271474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CD1662A-6487-4EB3-BA3F-89EFA6E3A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5DA9872C-ACD3-3856-CC19-065E81883B0C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9DB4F6B0-A638-52C1-B573-82D10B8F8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18" r="48563"/>
          <a:stretch>
            <a:fillRect/>
          </a:stretch>
        </p:blipFill>
        <p:spPr bwMode="auto">
          <a:xfrm>
            <a:off x="2186221" y="163334"/>
            <a:ext cx="9077947" cy="65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BF04C3C7-CD64-D9F9-803D-7966A2B4D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703" y="6340662"/>
            <a:ext cx="503328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7E587F04-2E4B-8140-E737-20EE74C2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31" y="1444250"/>
            <a:ext cx="1463683" cy="101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B31A9720-73C5-4C42-0C04-0977458C749E}"/>
              </a:ext>
            </a:extLst>
          </p:cNvPr>
          <p:cNvSpPr/>
          <p:nvPr/>
        </p:nvSpPr>
        <p:spPr>
          <a:xfrm>
            <a:off x="314931" y="1917076"/>
            <a:ext cx="778049" cy="5409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xmlns="" id="{909EDD9F-7743-D6E3-0A8D-EE6C08AA52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DC487E20-9810-583C-3C57-C62A2B26A864}"/>
              </a:ext>
            </a:extLst>
          </p:cNvPr>
          <p:cNvSpPr txBox="1"/>
          <p:nvPr/>
        </p:nvSpPr>
        <p:spPr>
          <a:xfrm>
            <a:off x="325823" y="726409"/>
            <a:ext cx="1476204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25608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8BCA3BB-72B1-DFD0-F141-F8101AFD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FEA308A1-7E8B-8E76-36D2-E586880B2DDC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FC47B982-DB17-DA05-DED1-7E0F30EEF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8" t="45831" r="5586" b="8745"/>
          <a:stretch>
            <a:fillRect/>
          </a:stretch>
        </p:blipFill>
        <p:spPr bwMode="auto">
          <a:xfrm>
            <a:off x="2238278" y="323181"/>
            <a:ext cx="9372051" cy="58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A5801B74-19F0-21BE-15D2-D194F6697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0749" y="6156595"/>
            <a:ext cx="580552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B01FE48A-4A60-DDB0-679E-C4E298BA5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9" y="1387635"/>
            <a:ext cx="1463683" cy="101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A54BB142-E293-BC71-0B4A-08DA26A6250E}"/>
              </a:ext>
            </a:extLst>
          </p:cNvPr>
          <p:cNvSpPr/>
          <p:nvPr/>
        </p:nvSpPr>
        <p:spPr>
          <a:xfrm>
            <a:off x="865158" y="1860461"/>
            <a:ext cx="778049" cy="5409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964E119-76ED-310C-66F2-AC7D4631AA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B04BEC93-AA84-898F-EAEA-F9D7C4EA19F5}"/>
              </a:ext>
            </a:extLst>
          </p:cNvPr>
          <p:cNvSpPr txBox="1"/>
          <p:nvPr/>
        </p:nvSpPr>
        <p:spPr>
          <a:xfrm>
            <a:off x="325823" y="726409"/>
            <a:ext cx="1476204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028744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798DA5-3C07-0BFB-96CA-E44EE9D4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xmlns="" id="{A672C20C-FA4C-0060-D4E3-0321B5CD87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ABBDA295-6B27-9191-1945-E70804267051}"/>
              </a:ext>
            </a:extLst>
          </p:cNvPr>
          <p:cNvGrpSpPr/>
          <p:nvPr/>
        </p:nvGrpSpPr>
        <p:grpSpPr>
          <a:xfrm>
            <a:off x="2214637" y="1947318"/>
            <a:ext cx="852955" cy="852955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CB56662D-82E7-C99C-FE2E-5C1182474A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B4FE087A-09CF-AA17-ABAF-8B0918E676C9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C0E9A003-6E2A-91E8-876D-A220C432381B}"/>
              </a:ext>
            </a:extLst>
          </p:cNvPr>
          <p:cNvGrpSpPr>
            <a:grpSpLocks noChangeAspect="1"/>
          </p:cNvGrpSpPr>
          <p:nvPr/>
        </p:nvGrpSpPr>
        <p:grpSpPr>
          <a:xfrm>
            <a:off x="5284292" y="1947318"/>
            <a:ext cx="1495317" cy="897190"/>
            <a:chOff x="0" y="0"/>
            <a:chExt cx="6350000" cy="381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DBD8A989-F52F-4C1E-7DFB-70E6467E4259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xmlns="" id="{B72CDEF9-BAEB-1E8B-587E-19851CE32ADF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xmlns="" id="{85553B0B-5BE1-73EA-1B8C-DEB4F35CB9BE}"/>
              </a:ext>
            </a:extLst>
          </p:cNvPr>
          <p:cNvGrpSpPr/>
          <p:nvPr/>
        </p:nvGrpSpPr>
        <p:grpSpPr>
          <a:xfrm>
            <a:off x="8996308" y="1991553"/>
            <a:ext cx="852955" cy="852955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xmlns="" id="{36E56D75-0CFF-CF84-FB89-686CFD701A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xmlns="" id="{71336558-CC89-1108-59AB-00597653CFB8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217E2F25-B24B-E869-2F87-F9D25E7A52B5}"/>
              </a:ext>
            </a:extLst>
          </p:cNvPr>
          <p:cNvGrpSpPr>
            <a:grpSpLocks noChangeAspect="1"/>
          </p:cNvGrpSpPr>
          <p:nvPr/>
        </p:nvGrpSpPr>
        <p:grpSpPr>
          <a:xfrm>
            <a:off x="2021556" y="4076840"/>
            <a:ext cx="1495317" cy="897190"/>
            <a:chOff x="0" y="0"/>
            <a:chExt cx="6350000" cy="3810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1D0BB415-9274-A2E0-420F-1186DE26C6F5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xmlns="" id="{BACBFF90-F2F7-9562-177E-F165FA54E023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xmlns="" id="{489E6513-188B-4CA4-B382-87FE50E75A8C}"/>
              </a:ext>
            </a:extLst>
          </p:cNvPr>
          <p:cNvGrpSpPr/>
          <p:nvPr/>
        </p:nvGrpSpPr>
        <p:grpSpPr>
          <a:xfrm>
            <a:off x="5669523" y="4098957"/>
            <a:ext cx="852955" cy="85295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xmlns="" id="{DB6659CF-54A6-D298-3DD6-43E896452D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xmlns="" id="{05C45500-96D0-80B4-D882-1CBD844DE78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xmlns="" id="{8437034B-0A0D-7C70-95C0-C87B0575247F}"/>
              </a:ext>
            </a:extLst>
          </p:cNvPr>
          <p:cNvGrpSpPr>
            <a:grpSpLocks noChangeAspect="1"/>
          </p:cNvGrpSpPr>
          <p:nvPr/>
        </p:nvGrpSpPr>
        <p:grpSpPr>
          <a:xfrm>
            <a:off x="8675128" y="4076840"/>
            <a:ext cx="1495317" cy="897190"/>
            <a:chOff x="0" y="0"/>
            <a:chExt cx="6350000" cy="38100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xmlns="" id="{1962EFC9-7775-130F-7968-F0CA83A56B05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xmlns="" id="{4980F72E-7840-610B-DF08-68CD4EB5922D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C90DF1DD-2D83-F904-5A37-03FFF4FE1C94}"/>
              </a:ext>
            </a:extLst>
          </p:cNvPr>
          <p:cNvSpPr txBox="1"/>
          <p:nvPr/>
        </p:nvSpPr>
        <p:spPr>
          <a:xfrm>
            <a:off x="714023" y="589317"/>
            <a:ext cx="6829425" cy="52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Requisitos</a:t>
            </a: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Funcionais</a:t>
            </a:r>
            <a:endParaRPr lang="en-US" sz="5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xmlns="" id="{342EC373-E30C-40B3-E96B-E4F7AC0435F2}"/>
              </a:ext>
            </a:extLst>
          </p:cNvPr>
          <p:cNvSpPr txBox="1"/>
          <p:nvPr/>
        </p:nvSpPr>
        <p:spPr>
          <a:xfrm>
            <a:off x="982831" y="2964139"/>
            <a:ext cx="3373010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Sugerir Upgrade de Orçamento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xmlns="" id="{90526B65-145A-FEF0-3CF1-8F980CDC673B}"/>
              </a:ext>
            </a:extLst>
          </p:cNvPr>
          <p:cNvSpPr txBox="1"/>
          <p:nvPr/>
        </p:nvSpPr>
        <p:spPr>
          <a:xfrm>
            <a:off x="4812156" y="2964139"/>
            <a:ext cx="2496035" cy="42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Perfil de Uso (gamer, escritório, etc.)</a:t>
            </a:r>
            <a:endParaRPr lang="en-US" sz="1333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xmlns="" id="{80800021-B527-7FB1-544B-49C50A312F1D}"/>
              </a:ext>
            </a:extLst>
          </p:cNvPr>
          <p:cNvSpPr txBox="1"/>
          <p:nvPr/>
        </p:nvSpPr>
        <p:spPr>
          <a:xfrm>
            <a:off x="8047366" y="2964138"/>
            <a:ext cx="2862039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Links de Compra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xmlns="" id="{6610C61C-0119-58A6-9DBD-9C711095499C}"/>
              </a:ext>
            </a:extLst>
          </p:cNvPr>
          <p:cNvSpPr txBox="1"/>
          <p:nvPr/>
        </p:nvSpPr>
        <p:spPr>
          <a:xfrm>
            <a:off x="1456971" y="5137896"/>
            <a:ext cx="2496035" cy="423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Validação de Gabinete (espaço físico real)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xmlns="" id="{29898645-891C-DAB2-53E0-19BA246DFFFC}"/>
              </a:ext>
            </a:extLst>
          </p:cNvPr>
          <p:cNvSpPr txBox="1"/>
          <p:nvPr/>
        </p:nvSpPr>
        <p:spPr>
          <a:xfrm>
            <a:off x="4615088" y="5174352"/>
            <a:ext cx="3018268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Avaliação de Compatibilidade entre peças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xmlns="" id="{38EC83F0-F2C8-D399-C39C-E37CFF2C1EBB}"/>
              </a:ext>
            </a:extLst>
          </p:cNvPr>
          <p:cNvSpPr txBox="1"/>
          <p:nvPr/>
        </p:nvSpPr>
        <p:spPr>
          <a:xfrm>
            <a:off x="8202993" y="5137896"/>
            <a:ext cx="2496035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Definição de Orçamento</a:t>
            </a:r>
            <a:endParaRPr lang="en-US" sz="1333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F0416889-E4AE-6279-66AB-C356BF762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89" y="2071518"/>
            <a:ext cx="602915" cy="60291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xmlns="" id="{9ABC64D1-438B-A9AE-A59B-7A2DB583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37" y="2094360"/>
            <a:ext cx="647338" cy="64734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xmlns="" id="{1A4B35E1-32D7-F6B9-C3A0-C3557AD6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745" y="2222353"/>
            <a:ext cx="452080" cy="45208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xmlns="" id="{31957D23-F4C6-6CDD-0919-6C0FCB97D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805" y="4107025"/>
            <a:ext cx="836817" cy="836817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xmlns="" id="{81D4AEDA-F205-6AC3-85B2-1010EECA4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886" y="4211319"/>
            <a:ext cx="628228" cy="62822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xmlns="" id="{B49E58A0-689B-39EA-5E36-1A19B06F0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271" y="4166006"/>
            <a:ext cx="693028" cy="693028"/>
          </a:xfrm>
          <a:prstGeom prst="rect">
            <a:avLst/>
          </a:prstGeom>
        </p:spPr>
      </p:pic>
      <p:sp>
        <p:nvSpPr>
          <p:cNvPr id="50" name="Espaço Reservado para Número de Slide 49">
            <a:extLst>
              <a:ext uri="{FF2B5EF4-FFF2-40B4-BE49-F238E27FC236}">
                <a16:creationId xmlns:a16="http://schemas.microsoft.com/office/drawing/2014/main" xmlns="" id="{C881FBFE-82F2-42FC-F006-FE943A1F3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pPr/>
              <a:t>11</a:t>
            </a:fld>
            <a:endParaRPr lang="pt-BR" sz="1800">
              <a:solidFill>
                <a:schemeClr val="bg1"/>
              </a:solidFill>
            </a:endParaRPr>
          </a:p>
        </p:txBody>
      </p:sp>
      <p:pic>
        <p:nvPicPr>
          <p:cNvPr id="21" name="Imagem 20" descr="Logotipo&#10;&#10;O conteúdo gerado por IA pode estar incorreto.">
            <a:extLst>
              <a:ext uri="{FF2B5EF4-FFF2-40B4-BE49-F238E27FC236}">
                <a16:creationId xmlns:a16="http://schemas.microsoft.com/office/drawing/2014/main" xmlns="" id="{9587B7D1-086B-7622-6232-2B46F5C777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9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F2097744-17CA-E5AF-DDA4-60DEA843951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xmlns="" id="{4BE228BB-0106-424B-DC48-8D24931A576D}"/>
              </a:ext>
            </a:extLst>
          </p:cNvPr>
          <p:cNvSpPr txBox="1"/>
          <p:nvPr/>
        </p:nvSpPr>
        <p:spPr>
          <a:xfrm>
            <a:off x="-10344" y="-4503"/>
            <a:ext cx="12202344" cy="1357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50800" tIns="50800" rIns="50800" bIns="50800" rtlCol="0" anchor="ctr"/>
          <a:lstStyle/>
          <a:p>
            <a:pPr algn="ctr">
              <a:lnSpc>
                <a:spcPts val="1748"/>
              </a:lnSpc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B648AFF-A998-9F49-B2FA-4EE01275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32429"/>
            <a:ext cx="11029616" cy="1013800"/>
          </a:xfrm>
        </p:spPr>
        <p:txBody>
          <a:bodyPr>
            <a:normAutofit/>
          </a:bodyPr>
          <a:lstStyle/>
          <a:p>
            <a:r>
              <a:rPr lang="pt-BR" sz="3600">
                <a:latin typeface="+mn-lt"/>
                <a:cs typeface="Aharoni" panose="02010803020104030203" pitchFamily="2" charset="-79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FC6A294-FBBB-F9D3-A3E7-F6242247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91565"/>
            <a:ext cx="11029615" cy="4555123"/>
          </a:xfrm>
        </p:spPr>
        <p:txBody>
          <a:bodyPr>
            <a:normAutofit fontScale="92500" lnSpcReduction="10000"/>
          </a:bodyPr>
          <a:lstStyle/>
          <a:p>
            <a:pPr marL="305435" indent="-305435"/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[1] PRESSMAN, R. S.; MAXIM, B. Engenharia de software: uma abordagem profissional. 8. ed. Porto Alegre: AMGH, 2016.</a:t>
            </a:r>
            <a:endParaRPr lang="pt-BR" sz="1600" dirty="0">
              <a:solidFill>
                <a:schemeClr val="bg1"/>
              </a:solidFill>
            </a:endParaRPr>
          </a:p>
          <a:p>
            <a:pPr marL="305435" indent="-305435"/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[2] JORNAL DA USP. A expansão do mercado de games brasileiro se deve a mudanças no modo tradicional do trabalho. São Paulo, 2023. Disponível em: https</a:t>
            </a:r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://</a:t>
            </a:r>
            <a:r>
              <a:rPr lang="pt-BR" sz="1600" smtClean="0">
                <a:solidFill>
                  <a:schemeClr val="bg1"/>
                </a:solidFill>
                <a:ea typeface="+mn-lt"/>
                <a:cs typeface="+mn-lt"/>
              </a:rPr>
              <a:t>jornal.usp.br/radio-usp/a-expansao-do-mercado-de-games-brasileiro-se-dee-a-mudancas-no-modo-tradicional-do-trabalho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/. Acesso em: 02 jun. 2025.</a:t>
            </a:r>
          </a:p>
          <a:p>
            <a:pPr marL="305435" indent="-305435"/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[3]KINGSTON. Os 10 principais erros que os iniciantes cometem ao montar um PC. 2023. Disponível em: https://www.kingston.com/br/blog/gaming/top-10-pc-build-mistakes-beginners-make. Acesso em: 30 mai. 2025.</a:t>
            </a:r>
            <a:endParaRPr lang="pt-BR" sz="1600" dirty="0">
              <a:solidFill>
                <a:schemeClr val="bg1"/>
              </a:solidFill>
            </a:endParaRPr>
          </a:p>
          <a:p>
            <a:pPr marL="305435" indent="-305435"/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[4] SOMMERVILLE, I. Engenharia de Software. 9. ed. São Paulo: Pearson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Addison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Wesley, 2011.</a:t>
            </a:r>
            <a:endParaRPr lang="pt-BR" sz="1600" dirty="0">
              <a:solidFill>
                <a:schemeClr val="bg1"/>
              </a:solidFill>
            </a:endParaRPr>
          </a:p>
          <a:p>
            <a:pPr marL="305435" indent="-305435"/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[5] BOOCH, G.; RUMBAUGH, J.; JACOBSON, I. UML: guia do usuário. 2. ed. Rio de Janeiro: Campus, 2006.</a:t>
            </a:r>
            <a:endParaRPr lang="pt-BR" sz="1600" dirty="0">
              <a:solidFill>
                <a:schemeClr val="bg1"/>
              </a:solidFill>
            </a:endParaRPr>
          </a:p>
          <a:p>
            <a:pPr marL="305435" indent="-305435"/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[6] GAMMA, E.; HELM, R.; JOHNSON, R.; VLISSIDES, J. Padrões de Projeto: Soluções Reutilizáveis de Software Orientado a Objetos. Porto Alegre: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Bookman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, 2000.</a:t>
            </a:r>
            <a:endParaRPr lang="pt-BR" sz="1600" dirty="0">
              <a:solidFill>
                <a:schemeClr val="bg1"/>
              </a:solidFill>
            </a:endParaRPr>
          </a:p>
          <a:p>
            <a:pPr marL="305435" indent="-305435"/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[7]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Object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Management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Group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(OMG). OMG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Unified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Modeling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Language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(OMG UML),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Superstructure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, V2.5.1. Disponível em: https://www.omg.org/spec/UML/. Acesso em: 05 jun. 2025.</a:t>
            </a:r>
          </a:p>
          <a:p>
            <a:pPr marL="305435" indent="-305435"/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[8] ADRENALINE. Guia rápido de montagem de PC! 2021. Disponível em: https://www.adrenaline.com.br/hardware/guia-rapido-de-montagem-de-pc/. Acesso em: 12 mai. 2025.</a:t>
            </a:r>
            <a:endParaRPr lang="pt-BR" sz="1600" dirty="0">
              <a:solidFill>
                <a:schemeClr val="bg1"/>
              </a:solidFill>
            </a:endParaRPr>
          </a:p>
          <a:p>
            <a:pPr marL="305435" indent="-305435"/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[9] PICHAU ARENA. Como Montar um PC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Gamer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: Guia Completo para 2025. 2025. Disponível em: https://www.pichauarena.com.br/pichau-arena/como-montar-pc-gamer/. Acesso em: 12 mai. 2025.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C41F5DF-672F-EE09-B078-A1942D3CB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7574" y="6334615"/>
            <a:ext cx="843217" cy="417317"/>
          </a:xfrm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t>110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xmlns="" id="{97621B34-6BF6-9279-DA5F-A0D757BE2A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58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254A530-0E88-C2A1-7AF6-E95825D88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EFDC291-7B74-D15C-F6C8-7475B613FCB3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xmlns="" id="{096F0411-1B97-F1BF-4589-37DBA3C13619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-3767436" y="-8755194"/>
            <a:ext cx="19726870" cy="11836122"/>
            <a:chOff x="0" y="0"/>
            <a:chExt cx="6350000" cy="3810000"/>
          </a:xfrm>
          <a:solidFill>
            <a:srgbClr val="0070C0"/>
          </a:solidFill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9A2C2A10-2D3B-AA38-B6B0-77F8190AFE8D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58E197AE-3578-99C2-A36C-F350D236D2E2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9964C1B3-F1B2-EA14-97FE-9155FFE06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6150" y="5896204"/>
            <a:ext cx="553683" cy="32337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111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BB582BA1-7F69-B727-A616-24889070F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55352" y="1072087"/>
            <a:ext cx="2281296" cy="158790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9B8B6488-8B11-9D48-23F6-DBC85723BEA8}"/>
              </a:ext>
            </a:extLst>
          </p:cNvPr>
          <p:cNvSpPr txBox="1"/>
          <p:nvPr/>
        </p:nvSpPr>
        <p:spPr>
          <a:xfrm>
            <a:off x="1853119" y="4057973"/>
            <a:ext cx="850013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6000">
                <a:solidFill>
                  <a:schemeClr val="bg1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2185789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8F77EDF-6837-6314-5BC0-5BEAF636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xmlns="" id="{7456F503-FF67-10B7-E3BD-4462C1FBD0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xmlns="" id="{35C5E7DA-B4F8-2AB2-3458-4D8A78CBBD08}"/>
              </a:ext>
            </a:extLst>
          </p:cNvPr>
          <p:cNvGrpSpPr/>
          <p:nvPr/>
        </p:nvGrpSpPr>
        <p:grpSpPr>
          <a:xfrm flipV="1">
            <a:off x="5669523" y="1947318"/>
            <a:ext cx="852955" cy="85295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xmlns="" id="{962F7EA9-A448-0BD6-225E-E866032BE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xmlns="" id="{6E5EA9E5-0D9E-7D12-C57A-796D1FF56675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6A453D72-0DC6-F177-20B2-A2075A0F65F5}"/>
              </a:ext>
            </a:extLst>
          </p:cNvPr>
          <p:cNvGrpSpPr/>
          <p:nvPr/>
        </p:nvGrpSpPr>
        <p:grpSpPr>
          <a:xfrm>
            <a:off x="2214637" y="1947318"/>
            <a:ext cx="852955" cy="852955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F0CDD59C-C795-037D-79B2-08D8992E85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FABCD272-0534-2A5C-619E-A515A14E466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xmlns="" id="{9CCE7F28-8CCB-55B2-4426-EA9B9009A137}"/>
              </a:ext>
            </a:extLst>
          </p:cNvPr>
          <p:cNvGrpSpPr/>
          <p:nvPr/>
        </p:nvGrpSpPr>
        <p:grpSpPr>
          <a:xfrm>
            <a:off x="8996308" y="1991553"/>
            <a:ext cx="852955" cy="852955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xmlns="" id="{AB19AB54-4A13-772F-C47A-770C24E84C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xmlns="" id="{198C194E-B64D-87B2-59C0-9961750BB696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D5007C41-B005-C053-513D-617549D1DBC1}"/>
              </a:ext>
            </a:extLst>
          </p:cNvPr>
          <p:cNvGrpSpPr>
            <a:grpSpLocks noChangeAspect="1"/>
          </p:cNvGrpSpPr>
          <p:nvPr/>
        </p:nvGrpSpPr>
        <p:grpSpPr>
          <a:xfrm>
            <a:off x="3579960" y="4236810"/>
            <a:ext cx="1495317" cy="897190"/>
            <a:chOff x="0" y="0"/>
            <a:chExt cx="6350000" cy="3810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8F2FC586-1847-ABB8-4E56-AE362904B7DB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xmlns="" id="{54803F99-72FF-0B30-E351-AF2091B61A50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0A824332-F986-C041-B793-0492782F51D1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6842696" y="4214692"/>
            <a:ext cx="1495317" cy="897190"/>
            <a:chOff x="0" y="0"/>
            <a:chExt cx="6350000" cy="381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C814A891-9A36-A7D5-149C-B58C77C9AA53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xmlns="" id="{D379DC3B-B10A-DCEB-F648-4DB301F11F21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ED4B6BE3-FAE4-8CA0-6365-F5D90A835AEC}"/>
              </a:ext>
            </a:extLst>
          </p:cNvPr>
          <p:cNvSpPr txBox="1"/>
          <p:nvPr/>
        </p:nvSpPr>
        <p:spPr>
          <a:xfrm>
            <a:off x="685801" y="575206"/>
            <a:ext cx="6829425" cy="52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Requisitos</a:t>
            </a: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Funcionais</a:t>
            </a:r>
            <a:endParaRPr lang="en-US" sz="5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xmlns="" id="{D8565B19-6BF2-3A2B-4B75-50C7EF190367}"/>
              </a:ext>
            </a:extLst>
          </p:cNvPr>
          <p:cNvSpPr txBox="1"/>
          <p:nvPr/>
        </p:nvSpPr>
        <p:spPr>
          <a:xfrm>
            <a:off x="954609" y="2950028"/>
            <a:ext cx="3373010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Cadastro de Usuário (inclui login via Google)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xmlns="" id="{AD56C63C-CB02-F6DE-4D7A-5958DFF81496}"/>
              </a:ext>
            </a:extLst>
          </p:cNvPr>
          <p:cNvSpPr txBox="1"/>
          <p:nvPr/>
        </p:nvSpPr>
        <p:spPr>
          <a:xfrm>
            <a:off x="4847984" y="2970341"/>
            <a:ext cx="2496035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Salvar Build</a:t>
            </a:r>
            <a:endParaRPr lang="en-US" sz="1333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xmlns="" id="{0CC9F99B-74F7-F9A0-F0B1-D87C50A57700}"/>
              </a:ext>
            </a:extLst>
          </p:cNvPr>
          <p:cNvSpPr txBox="1"/>
          <p:nvPr/>
        </p:nvSpPr>
        <p:spPr>
          <a:xfrm>
            <a:off x="8019144" y="2950027"/>
            <a:ext cx="2862039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Exportar Build (PDF/XLSX)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xmlns="" id="{68C1FFA3-A54D-4982-B722-6D8C6ED81FF0}"/>
              </a:ext>
            </a:extLst>
          </p:cNvPr>
          <p:cNvSpPr txBox="1"/>
          <p:nvPr/>
        </p:nvSpPr>
        <p:spPr>
          <a:xfrm>
            <a:off x="2987153" y="5241421"/>
            <a:ext cx="2496035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Montagem Manual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xmlns="" id="{71164251-C4D8-AB85-C38A-A6F8789C1C40}"/>
              </a:ext>
            </a:extLst>
          </p:cNvPr>
          <p:cNvSpPr txBox="1"/>
          <p:nvPr/>
        </p:nvSpPr>
        <p:spPr>
          <a:xfrm>
            <a:off x="6360163" y="5241421"/>
            <a:ext cx="2496035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Coleta de Dados Ambientais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xmlns="" id="{708E1DF3-B907-7B54-C697-297EEF4D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737" y="2048529"/>
            <a:ext cx="592194" cy="59219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xmlns="" id="{FCF68073-3BB5-3726-6B0D-C733CA730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219" y="2177795"/>
            <a:ext cx="471132" cy="47113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xmlns="" id="{3510B6EC-5D7C-1830-BD9B-06559D25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380" y="4309167"/>
            <a:ext cx="752475" cy="752475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xmlns="" id="{7109A5DD-DDF9-E917-540A-25D4053C5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940" y="4287049"/>
            <a:ext cx="752475" cy="752475"/>
          </a:xfrm>
          <a:prstGeom prst="rect">
            <a:avLst/>
          </a:prstGeom>
        </p:spPr>
      </p:pic>
      <p:sp>
        <p:nvSpPr>
          <p:cNvPr id="41" name="Espaço Reservado para Número de Slide 40">
            <a:extLst>
              <a:ext uri="{FF2B5EF4-FFF2-40B4-BE49-F238E27FC236}">
                <a16:creationId xmlns:a16="http://schemas.microsoft.com/office/drawing/2014/main" xmlns="" id="{3BFFF204-0BAE-8C66-5BB6-B169CE52D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pPr/>
              <a:t>12</a:t>
            </a:fld>
            <a:endParaRPr lang="pt-BR" sz="1800">
              <a:solidFill>
                <a:schemeClr val="bg1"/>
              </a:solidFill>
            </a:endParaRPr>
          </a:p>
        </p:txBody>
      </p:sp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7E9CD02-C364-3F29-8377-0A595288D4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937CD1BA-3D5E-D6EB-A966-04D8DC13D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8240" y="1996036"/>
            <a:ext cx="755518" cy="75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29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xmlns="" id="{90939E36-47A0-E726-9540-E2D280C3194F}"/>
              </a:ext>
            </a:extLst>
          </p:cNvPr>
          <p:cNvSpPr/>
          <p:nvPr/>
        </p:nvSpPr>
        <p:spPr>
          <a:xfrm>
            <a:off x="1" y="64576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3707131" y="1496739"/>
            <a:ext cx="2005063" cy="20050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57892" y="1496739"/>
            <a:ext cx="2005063" cy="20050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14472" y="4027098"/>
            <a:ext cx="2005063" cy="20050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526516" y="1457607"/>
            <a:ext cx="2134867" cy="292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333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Desempenho</a:t>
            </a:r>
            <a:endParaRPr lang="en-US" sz="2333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26515" y="2035455"/>
            <a:ext cx="2929273" cy="628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99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Ubuntu"/>
              </a:rPr>
              <a:t>Carregamento rápido das páginas e sugestões </a:t>
            </a:r>
          </a:p>
          <a:p>
            <a:pPr marL="285750" indent="-285750">
              <a:lnSpc>
                <a:spcPts val="2499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Ubuntu"/>
              </a:rPr>
              <a:t>IA com tempo de resposta otimizado</a:t>
            </a:r>
            <a:endParaRPr lang="en-US" sz="1666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105027" y="4062215"/>
            <a:ext cx="2433313" cy="292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3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Compatibilidade</a:t>
            </a:r>
            <a:endParaRPr lang="en-US" sz="2300">
              <a:solidFill>
                <a:srgbClr val="FFFFFF"/>
              </a:solidFill>
              <a:latin typeface="Secular One"/>
              <a:ea typeface="Secular One"/>
              <a:cs typeface="Secular On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061895" y="4600994"/>
            <a:ext cx="3602415" cy="1564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99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Ubuntu"/>
              </a:rPr>
              <a:t>Compatível com diferentes tamanhos de tela</a:t>
            </a:r>
          </a:p>
          <a:p>
            <a:pPr marL="285750" indent="-285750">
              <a:lnSpc>
                <a:spcPts val="2499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Ubuntu"/>
              </a:rPr>
              <a:t>Peças sugeridas são compatíveis entre si (validador de compatibilidade)</a:t>
            </a:r>
            <a:endParaRPr lang="en-US" sz="1600">
              <a:solidFill>
                <a:schemeClr val="bg1"/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2173" y="1499940"/>
            <a:ext cx="2260564" cy="292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333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Usabilidade</a:t>
            </a:r>
            <a:endParaRPr lang="en-US" sz="2333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2175" y="2032792"/>
            <a:ext cx="2470007" cy="1243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Ubuntu" panose="020B0504030602030204" pitchFamily="34" charset="0"/>
              </a:rPr>
              <a:t>Interface intuitiva e fácil de navegar </a:t>
            </a:r>
          </a:p>
          <a:p>
            <a:pPr marL="285750" indent="-285750">
              <a:lnSpc>
                <a:spcPts val="2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Ubuntu" panose="020B0504030602030204" pitchFamily="34" charset="0"/>
              </a:rPr>
              <a:t>Design responsivo para desktop e mobile</a:t>
            </a:r>
            <a:endParaRPr lang="en-US" sz="1666">
              <a:solidFill>
                <a:schemeClr val="bg1"/>
              </a:solidFill>
              <a:latin typeface="Ubuntu" panose="020B050403060203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1232173" y="1895578"/>
            <a:ext cx="23339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28" name="AutoShape 28"/>
          <p:cNvSpPr/>
          <p:nvPr/>
        </p:nvSpPr>
        <p:spPr>
          <a:xfrm>
            <a:off x="8526513" y="1920978"/>
            <a:ext cx="23339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29" name="AutoShape 29"/>
          <p:cNvSpPr/>
          <p:nvPr/>
        </p:nvSpPr>
        <p:spPr>
          <a:xfrm>
            <a:off x="6105025" y="4530528"/>
            <a:ext cx="23339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xmlns="" id="{B789E22E-2559-0D71-00D0-A379B097F60C}"/>
              </a:ext>
            </a:extLst>
          </p:cNvPr>
          <p:cNvSpPr txBox="1">
            <a:spLocks/>
          </p:cNvSpPr>
          <p:nvPr/>
        </p:nvSpPr>
        <p:spPr>
          <a:xfrm>
            <a:off x="2769246" y="231672"/>
            <a:ext cx="6937208" cy="1013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>
                <a:latin typeface="Aharoni" panose="02010803020104030203" pitchFamily="2" charset="-79"/>
                <a:cs typeface="Aharoni" panose="02010803020104030203" pitchFamily="2" charset="-79"/>
              </a:rPr>
              <a:t>Requisitos não funcionais</a:t>
            </a:r>
          </a:p>
        </p:txBody>
      </p:sp>
      <p:pic>
        <p:nvPicPr>
          <p:cNvPr id="32" name="Imagem 3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6F6CA993-82DD-2C19-0F98-EF7FA291D4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xmlns="" id="{2848573B-8B43-154B-CF08-30AB8FB65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pPr algn="r"/>
              <a:t>13</a:t>
            </a:fld>
            <a:endParaRPr lang="pt-BR" sz="1800">
              <a:solidFill>
                <a:schemeClr val="bg1"/>
              </a:solidFill>
            </a:endParaRPr>
          </a:p>
        </p:txBody>
      </p:sp>
      <p:sp>
        <p:nvSpPr>
          <p:cNvPr id="34" name="Freeform 3">
            <a:extLst>
              <a:ext uri="{FF2B5EF4-FFF2-40B4-BE49-F238E27FC236}">
                <a16:creationId xmlns:a16="http://schemas.microsoft.com/office/drawing/2014/main" xmlns="" id="{0415E9D0-050D-6F1D-8426-B89ADE67E7AD}"/>
              </a:ext>
            </a:extLst>
          </p:cNvPr>
          <p:cNvSpPr/>
          <p:nvPr/>
        </p:nvSpPr>
        <p:spPr>
          <a:xfrm>
            <a:off x="4348144" y="1903972"/>
            <a:ext cx="723038" cy="1227376"/>
          </a:xfrm>
          <a:custGeom>
            <a:avLst/>
            <a:gdLst/>
            <a:ahLst/>
            <a:cxnLst/>
            <a:rect l="l" t="t" r="r" b="b"/>
            <a:pathLst>
              <a:path w="724171" h="1229302">
                <a:moveTo>
                  <a:pt x="0" y="0"/>
                </a:moveTo>
                <a:lnTo>
                  <a:pt x="724171" y="0"/>
                </a:lnTo>
                <a:lnTo>
                  <a:pt x="724171" y="1229302"/>
                </a:lnTo>
                <a:lnTo>
                  <a:pt x="0" y="1229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xmlns="" id="{24488922-10F9-5242-DF5B-99549984BD45}"/>
              </a:ext>
            </a:extLst>
          </p:cNvPr>
          <p:cNvSpPr/>
          <p:nvPr/>
        </p:nvSpPr>
        <p:spPr>
          <a:xfrm>
            <a:off x="6476024" y="1863125"/>
            <a:ext cx="1368797" cy="1309068"/>
          </a:xfrm>
          <a:custGeom>
            <a:avLst/>
            <a:gdLst/>
            <a:ahLst/>
            <a:cxnLst/>
            <a:rect l="l" t="t" r="r" b="b"/>
            <a:pathLst>
              <a:path w="2058846" h="1969005">
                <a:moveTo>
                  <a:pt x="0" y="0"/>
                </a:moveTo>
                <a:lnTo>
                  <a:pt x="2058846" y="0"/>
                </a:lnTo>
                <a:lnTo>
                  <a:pt x="2058846" y="1969005"/>
                </a:lnTo>
                <a:lnTo>
                  <a:pt x="0" y="1969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8">
            <a:extLst>
              <a:ext uri="{FF2B5EF4-FFF2-40B4-BE49-F238E27FC236}">
                <a16:creationId xmlns:a16="http://schemas.microsoft.com/office/drawing/2014/main" xmlns="" id="{54403A62-A4BC-0A16-F418-F517E5C8C2D3}"/>
              </a:ext>
            </a:extLst>
          </p:cNvPr>
          <p:cNvSpPr/>
          <p:nvPr/>
        </p:nvSpPr>
        <p:spPr>
          <a:xfrm>
            <a:off x="4179086" y="4386424"/>
            <a:ext cx="1075832" cy="1227768"/>
          </a:xfrm>
          <a:custGeom>
            <a:avLst/>
            <a:gdLst/>
            <a:ahLst/>
            <a:cxnLst/>
            <a:rect l="l" t="t" r="r" b="b"/>
            <a:pathLst>
              <a:path w="1218317" h="1390376">
                <a:moveTo>
                  <a:pt x="0" y="0"/>
                </a:moveTo>
                <a:lnTo>
                  <a:pt x="1218317" y="0"/>
                </a:lnTo>
                <a:lnTo>
                  <a:pt x="1218317" y="1390376"/>
                </a:lnTo>
                <a:lnTo>
                  <a:pt x="0" y="1390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C62B8D9F-6F83-7E91-2D05-F876E15BBF3E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8942169" y="0"/>
            <a:ext cx="3249831" cy="6858000"/>
            <a:chOff x="0" y="0"/>
            <a:chExt cx="128388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3884" cy="2709333"/>
            </a:xfrm>
            <a:custGeom>
              <a:avLst/>
              <a:gdLst/>
              <a:ahLst/>
              <a:cxnLst/>
              <a:rect l="l" t="t" r="r" b="b"/>
              <a:pathLst>
                <a:path w="1283884" h="2709333">
                  <a:moveTo>
                    <a:pt x="0" y="0"/>
                  </a:moveTo>
                  <a:lnTo>
                    <a:pt x="1283884" y="0"/>
                  </a:lnTo>
                  <a:lnTo>
                    <a:pt x="1283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83884" cy="27093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42169" y="3429000"/>
            <a:ext cx="3249831" cy="3429000"/>
            <a:chOff x="0" y="0"/>
            <a:chExt cx="1283884" cy="1354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3884" cy="1354667"/>
            </a:xfrm>
            <a:custGeom>
              <a:avLst/>
              <a:gdLst/>
              <a:ahLst/>
              <a:cxnLst/>
              <a:rect l="l" t="t" r="r" b="b"/>
              <a:pathLst>
                <a:path w="1283884" h="1354667">
                  <a:moveTo>
                    <a:pt x="0" y="0"/>
                  </a:moveTo>
                  <a:lnTo>
                    <a:pt x="1283884" y="0"/>
                  </a:lnTo>
                  <a:lnTo>
                    <a:pt x="128388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2267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283884" cy="1354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12" name="Group 3">
            <a:extLst>
              <a:ext uri="{FF2B5EF4-FFF2-40B4-BE49-F238E27FC236}">
                <a16:creationId xmlns:a16="http://schemas.microsoft.com/office/drawing/2014/main" xmlns="" id="{889B2723-C499-F199-C150-AC566667DE19}"/>
              </a:ext>
            </a:extLst>
          </p:cNvPr>
          <p:cNvGrpSpPr/>
          <p:nvPr/>
        </p:nvGrpSpPr>
        <p:grpSpPr>
          <a:xfrm>
            <a:off x="5226647" y="-16"/>
            <a:ext cx="6858030" cy="6858028"/>
            <a:chOff x="0" y="0"/>
            <a:chExt cx="812800" cy="81280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xmlns="" id="{C12CE8DA-03D3-D701-A89A-703BD07AED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02" t="-6535" r="-8285" b="-94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79799" y="3028967"/>
            <a:ext cx="4046267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Diagrama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de Casos de Uso</a:t>
            </a:r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xmlns="" id="{68CF0A72-FC0B-A3A1-A4CE-22B7E159C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7772" y="5941760"/>
            <a:ext cx="423927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  <a:highlight>
                  <a:srgbClr val="1C3566"/>
                </a:highlight>
              </a:rPr>
              <a:t>14</a:t>
            </a:fld>
            <a:endParaRPr lang="pt-BR">
              <a:solidFill>
                <a:schemeClr val="bg1"/>
              </a:solidFill>
              <a:highlight>
                <a:srgbClr val="1C3566"/>
              </a:highlight>
            </a:endParaRP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xmlns="" id="{B23EF9DF-1A8E-0436-B050-94F5A393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DCC5F114-EC6F-710B-641C-B3AD46432733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1862FDEC-F446-84F8-0558-88E6C1F1CC89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xmlns="" id="{EFCC0251-EE8A-93A2-9BDF-F8A41998904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xmlns="" id="{AD6F4F58-EB06-253A-9471-3A0698132012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xmlns="" id="{2BCD9FB9-15A6-B9DD-4CCB-DE76B691B0F1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677EC86-CDB0-9C15-8B03-1A90CCB56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4924258" cy="1013800"/>
          </a:xfrm>
        </p:spPr>
        <p:txBody>
          <a:bodyPr/>
          <a:lstStyle/>
          <a:p>
            <a:r>
              <a:rPr lang="pt-BR"/>
              <a:t>Explicação do diagrama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A8C3232-070B-F026-525D-DE6F6DA45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53" y="2912468"/>
            <a:ext cx="5228255" cy="2419350"/>
          </a:xfrm>
        </p:spPr>
        <p:txBody>
          <a:bodyPr/>
          <a:lstStyle/>
          <a:p>
            <a:pPr marL="0" indent="0">
              <a:buNone/>
            </a:pPr>
            <a:r>
              <a:rPr lang="pt-BR">
                <a:solidFill>
                  <a:srgbClr val="000000"/>
                </a:solidFill>
                <a:latin typeface="Ubuntu" panose="020B0504030602030204" pitchFamily="34" charset="0"/>
                <a:cs typeface="Arial"/>
              </a:rPr>
              <a:t>Representa as funções principais do sistema e como os usuários interagem</a:t>
            </a:r>
            <a:r>
              <a:rPr lang="pt-BR">
                <a:latin typeface="Ubuntu" panose="020B0504030602030204" pitchFamily="34" charset="0"/>
                <a:cs typeface="Arial"/>
              </a:rPr>
              <a:t/>
            </a:r>
            <a:br>
              <a:rPr lang="pt-BR">
                <a:latin typeface="Ubuntu" panose="020B0504030602030204" pitchFamily="34" charset="0"/>
                <a:cs typeface="Arial"/>
              </a:rPr>
            </a:br>
            <a:endParaRPr lang="pt-BR">
              <a:solidFill>
                <a:srgbClr val="000000"/>
              </a:solidFill>
              <a:latin typeface="Ubuntu" panose="020B0504030602030204" pitchFamily="34" charset="0"/>
              <a:cs typeface="Arial"/>
            </a:endParaRPr>
          </a:p>
          <a:p>
            <a:pPr marL="0" indent="0">
              <a:buNone/>
            </a:pPr>
            <a:r>
              <a:rPr lang="pt-BR">
                <a:solidFill>
                  <a:srgbClr val="000000"/>
                </a:solidFill>
                <a:latin typeface="Ubuntu" panose="020B0504030602030204" pitchFamily="34" charset="0"/>
                <a:cs typeface="Arial"/>
              </a:rPr>
              <a:t>Elementos: atores, casos de uso, relacionamentos</a:t>
            </a:r>
            <a:r>
              <a:rPr lang="pt-BR">
                <a:latin typeface="Ubuntu" panose="020B0504030602030204" pitchFamily="34" charset="0"/>
                <a:cs typeface="Arial"/>
              </a:rPr>
              <a:t/>
            </a:r>
            <a:br>
              <a:rPr lang="pt-BR">
                <a:latin typeface="Ubuntu" panose="020B0504030602030204" pitchFamily="34" charset="0"/>
                <a:cs typeface="Arial"/>
              </a:rPr>
            </a:br>
            <a:endParaRPr lang="pt-BR">
              <a:solidFill>
                <a:srgbClr val="000000"/>
              </a:solidFill>
              <a:latin typeface="Ubuntu" panose="020B0504030602030204" pitchFamily="34" charset="0"/>
              <a:cs typeface="Arial"/>
            </a:endParaRPr>
          </a:p>
          <a:p>
            <a:pPr marL="0" indent="0">
              <a:buNone/>
            </a:pPr>
            <a:r>
              <a:rPr lang="pt-BR">
                <a:solidFill>
                  <a:srgbClr val="000000"/>
                </a:solidFill>
                <a:latin typeface="Ubuntu" panose="020B0504030602030204" pitchFamily="34" charset="0"/>
                <a:cs typeface="Arial"/>
              </a:rPr>
              <a:t>Utilidade: visão geral do sistema</a:t>
            </a:r>
            <a:endParaRPr lang="pt-BR">
              <a:latin typeface="Ubuntu" panose="020B0504030602030204" pitchFamily="34" charset="0"/>
            </a:endParaRPr>
          </a:p>
          <a:p>
            <a:pPr marL="305435" indent="-305435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3668504-00D2-7844-95A5-544F0BA48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0750" y="5896204"/>
            <a:ext cx="1052508" cy="365125"/>
          </a:xfr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mtClean="0"/>
              <a:pPr algn="r"/>
              <a:t>15</a:t>
            </a:fld>
            <a:endParaRPr lang="pt-BR"/>
          </a:p>
        </p:txBody>
      </p:sp>
      <p:pic>
        <p:nvPicPr>
          <p:cNvPr id="5" name="Imagem 4" descr="Fundamentos">
            <a:extLst>
              <a:ext uri="{FF2B5EF4-FFF2-40B4-BE49-F238E27FC236}">
                <a16:creationId xmlns:a16="http://schemas.microsoft.com/office/drawing/2014/main" xmlns="" id="{EA5A9AA8-A4C6-D1FD-E9B5-F00FE57C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55" y="2585085"/>
            <a:ext cx="4514850" cy="24193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DA3285BC-D532-D818-1D5D-4601AD283DF3}"/>
              </a:ext>
            </a:extLst>
          </p:cNvPr>
          <p:cNvSpPr txBox="1"/>
          <p:nvPr/>
        </p:nvSpPr>
        <p:spPr>
          <a:xfrm>
            <a:off x="6679053" y="5491858"/>
            <a:ext cx="3238500" cy="2127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/>
              <a:t>Fonte</a:t>
            </a:r>
            <a:r>
              <a:rPr lang="pt-BR" sz="1400"/>
              <a:t>: </a:t>
            </a:r>
            <a:r>
              <a:rPr lang="pt-BR" sz="1200">
                <a:ea typeface="+mn-lt"/>
                <a:cs typeface="+mn-lt"/>
                <a:hlinkClick r:id="rId3"/>
              </a:rPr>
              <a:t>Fundamentos</a:t>
            </a:r>
            <a:endParaRPr lang="pt-BR" sz="1200"/>
          </a:p>
        </p:txBody>
      </p:sp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xmlns="" id="{2A40D031-24B0-B85C-C570-7C8B1AD69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12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1C788F6-D1DA-9EE6-F452-EBC1443DC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4726B3C1-E831-3B7A-4C3B-D609E734295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F562D1A-CA60-C999-CE7D-4CB7A7D67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5820100"/>
            <a:ext cx="459820" cy="34480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304E0F36-3D44-026F-14F5-33473E147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622BD149-7F89-C5E0-D7DD-897F049C36DB}"/>
              </a:ext>
            </a:extLst>
          </p:cNvPr>
          <p:cNvSpPr txBox="1"/>
          <p:nvPr/>
        </p:nvSpPr>
        <p:spPr>
          <a:xfrm>
            <a:off x="357967" y="523456"/>
            <a:ext cx="1943879" cy="584775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>
                <a:solidFill>
                  <a:schemeClr val="bg1"/>
                </a:solidFill>
              </a:rPr>
              <a:t>Cadastro</a:t>
            </a:r>
          </a:p>
        </p:txBody>
      </p:sp>
      <p:pic>
        <p:nvPicPr>
          <p:cNvPr id="12" name="Content Placeholder 11" descr="Diagrama&#10;&#10;O conteúdo gerado por IA pode estar incorreto.">
            <a:extLst>
              <a:ext uri="{FF2B5EF4-FFF2-40B4-BE49-F238E27FC236}">
                <a16:creationId xmlns:a16="http://schemas.microsoft.com/office/drawing/2014/main" xmlns="" id="{306CFEA0-11A0-D640-3813-727817D5F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5818" y="-3904"/>
            <a:ext cx="7786763" cy="6858383"/>
          </a:xfrm>
        </p:spPr>
      </p:pic>
    </p:spTree>
    <p:extLst>
      <p:ext uri="{BB962C8B-B14F-4D97-AF65-F5344CB8AC3E}">
        <p14:creationId xmlns:p14="http://schemas.microsoft.com/office/powerpoint/2010/main" val="1232341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6BB26ED-CC6A-4AE9-0034-78136ED9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468A66D0-3F7A-56E1-70F4-C3D84F6839E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D741B9F-AFDC-BF06-7491-8B18610CE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599" y="5840420"/>
            <a:ext cx="46998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AA98A1C3-4828-B88B-3CAD-B15F76DAD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04355864-6D62-3FDC-4C63-56932CB73480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8F1177E2-860F-959E-A8A7-7BDB22961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802" y="0"/>
            <a:ext cx="8375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7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79F707-183C-5653-17C8-386A4AD2D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49624C2-3940-A5CC-632A-C5DDA84AF0A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9" name="Espaço Reservado para Conteúdo 8" descr="Diagrama">
            <a:extLst>
              <a:ext uri="{FF2B5EF4-FFF2-40B4-BE49-F238E27FC236}">
                <a16:creationId xmlns:a16="http://schemas.microsoft.com/office/drawing/2014/main" xmlns="" id="{6A26DAC7-25A0-9471-7324-4B0881CA5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" t="592" r="3649" b="11220"/>
          <a:stretch>
            <a:fillRect/>
          </a:stretch>
        </p:blipFill>
        <p:spPr>
          <a:xfrm>
            <a:off x="2188741" y="-5197"/>
            <a:ext cx="9999873" cy="6868391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BF3B1839-9DA0-5A9C-19A2-3C0CDDF78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3799" y="5998571"/>
            <a:ext cx="510620" cy="34480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5B66CCEA-4B77-581A-4D50-A7571CC77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47E1A5A7-8F1F-C68B-B923-36B6B89CB6FE}"/>
              </a:ext>
            </a:extLst>
          </p:cNvPr>
          <p:cNvSpPr txBox="1"/>
          <p:nvPr/>
        </p:nvSpPr>
        <p:spPr>
          <a:xfrm>
            <a:off x="145288" y="697603"/>
            <a:ext cx="1909163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</p:spTree>
    <p:extLst>
      <p:ext uri="{BB962C8B-B14F-4D97-AF65-F5344CB8AC3E}">
        <p14:creationId xmlns:p14="http://schemas.microsoft.com/office/powerpoint/2010/main" val="3194494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90BD412-2970-5AE3-0D58-0BC63AF8F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51B25D30-FD1F-4CD0-7125-EC7D6D940A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BEDC1BE8-1C4F-AA0B-7F1F-32BAE5E7B3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73" y="6273"/>
            <a:ext cx="8775941" cy="684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37542E9F-7C62-365E-17BD-06C9DC208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599" y="5968091"/>
            <a:ext cx="469980" cy="3752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A94EA9D7-C320-BCB0-FE82-9B8F4B43D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9AC14A7A-12CB-3294-80FB-0A87A4939997}"/>
              </a:ext>
            </a:extLst>
          </p:cNvPr>
          <p:cNvSpPr txBox="1"/>
          <p:nvPr/>
        </p:nvSpPr>
        <p:spPr>
          <a:xfrm>
            <a:off x="159746" y="553829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</p:spTree>
    <p:extLst>
      <p:ext uri="{BB962C8B-B14F-4D97-AF65-F5344CB8AC3E}">
        <p14:creationId xmlns:p14="http://schemas.microsoft.com/office/powerpoint/2010/main" val="3327604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C979B7-2430-5C5C-B0FA-81574F84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4EC36F62-7F1D-94A7-9201-0C2293E1B019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002060"/>
              </a:gs>
              <a:gs pos="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/>
              <a:t> 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33A9CCE1-2337-D380-8F63-D0A01C72314E}"/>
              </a:ext>
            </a:extLst>
          </p:cNvPr>
          <p:cNvGrpSpPr/>
          <p:nvPr/>
        </p:nvGrpSpPr>
        <p:grpSpPr>
          <a:xfrm>
            <a:off x="8675154" y="-1714501"/>
            <a:ext cx="3516845" cy="8572499"/>
            <a:chOff x="9165286" y="-3741968"/>
            <a:chExt cx="5215230" cy="128597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517DE29E-959F-BF1D-35C0-DAA65500B401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216232" y="-1159826"/>
              <a:ext cx="5164284" cy="5164284"/>
              <a:chOff x="0" y="0"/>
              <a:chExt cx="6350000" cy="6350000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xmlns="" id="{9B431CB0-1DA6-8C09-25D3-2D186E25FCFA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xmlns="" id="{28C1F395-16DC-8CE4-56CE-9BA22B5F1F10}"/>
                  </a:ext>
                </a:extLst>
              </p:cNvPr>
              <p:cNvSpPr/>
              <p:nvPr/>
            </p:nvSpPr>
            <p:spPr>
              <a:xfrm>
                <a:off x="317500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3175000" y="3175000"/>
                    </a:moveTo>
                    <a:cubicBezTo>
                      <a:pt x="3175000" y="1421130"/>
                      <a:pt x="1753870" y="0"/>
                      <a:pt x="0" y="0"/>
                    </a:cubicBezTo>
                    <a:lnTo>
                      <a:pt x="0" y="6350000"/>
                    </a:lnTo>
                    <a:cubicBezTo>
                      <a:pt x="1753870" y="6350000"/>
                      <a:pt x="3175000" y="4928870"/>
                      <a:pt x="3175000" y="31750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D6681776-01F3-3D04-889F-725C2248361D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216232" y="3994899"/>
              <a:ext cx="5122897" cy="5122897"/>
              <a:chOff x="0" y="0"/>
              <a:chExt cx="6350000" cy="635000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FF38A515-9927-886B-A220-14B5A584B6DF}"/>
                  </a:ext>
                </a:extLst>
              </p:cNvPr>
              <p:cNvSpPr/>
              <p:nvPr/>
            </p:nvSpPr>
            <p:spPr>
              <a:xfrm>
                <a:off x="11684" y="11684"/>
                <a:ext cx="6326632" cy="6326632"/>
              </a:xfrm>
              <a:custGeom>
                <a:avLst/>
                <a:gdLst/>
                <a:ahLst/>
                <a:cxnLst/>
                <a:rect l="l" t="t" r="r" b="b"/>
                <a:pathLst>
                  <a:path w="6326632" h="6326632">
                    <a:moveTo>
                      <a:pt x="3163316" y="0"/>
                    </a:moveTo>
                    <a:cubicBezTo>
                      <a:pt x="1416304" y="0"/>
                      <a:pt x="0" y="1416304"/>
                      <a:pt x="0" y="3163316"/>
                    </a:cubicBezTo>
                    <a:cubicBezTo>
                      <a:pt x="0" y="4910328"/>
                      <a:pt x="1416304" y="6326632"/>
                      <a:pt x="3163316" y="6326632"/>
                    </a:cubicBezTo>
                    <a:cubicBezTo>
                      <a:pt x="4910328" y="6326632"/>
                      <a:pt x="6326632" y="4910328"/>
                      <a:pt x="6326632" y="3163316"/>
                    </a:cubicBezTo>
                    <a:cubicBezTo>
                      <a:pt x="6326632" y="1416304"/>
                      <a:pt x="4910328" y="0"/>
                      <a:pt x="3163316" y="0"/>
                    </a:cubicBezTo>
                    <a:close/>
                    <a:moveTo>
                      <a:pt x="3163316" y="4190746"/>
                    </a:moveTo>
                    <a:cubicBezTo>
                      <a:pt x="2595880" y="4190746"/>
                      <a:pt x="2135886" y="3730752"/>
                      <a:pt x="2135886" y="3163316"/>
                    </a:cubicBezTo>
                    <a:cubicBezTo>
                      <a:pt x="2135886" y="2595880"/>
                      <a:pt x="2595880" y="2135886"/>
                      <a:pt x="3163316" y="2135886"/>
                    </a:cubicBezTo>
                    <a:cubicBezTo>
                      <a:pt x="3730752" y="2135886"/>
                      <a:pt x="4190746" y="2595880"/>
                      <a:pt x="4190746" y="3163316"/>
                    </a:cubicBezTo>
                    <a:cubicBezTo>
                      <a:pt x="4190746" y="3730752"/>
                      <a:pt x="3730752" y="4190746"/>
                      <a:pt x="3163316" y="4190746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63E6A10-01AF-121B-DF29-E54DFC2A8C95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165286" y="-3741968"/>
              <a:ext cx="5164284" cy="5164284"/>
              <a:chOff x="0" y="0"/>
              <a:chExt cx="6350000" cy="63500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xmlns="" id="{F43D67E8-24CC-AB05-7700-ADAB2D0F1115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xmlns="" id="{95064364-D922-20B7-DC65-98DDF67C14AD}"/>
                  </a:ext>
                </a:extLst>
              </p:cNvPr>
              <p:cNvSpPr/>
              <p:nvPr/>
            </p:nvSpPr>
            <p:spPr>
              <a:xfrm>
                <a:off x="317500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3175000" y="3175000"/>
                    </a:moveTo>
                    <a:cubicBezTo>
                      <a:pt x="3175000" y="1421130"/>
                      <a:pt x="1753870" y="0"/>
                      <a:pt x="0" y="0"/>
                    </a:cubicBezTo>
                    <a:lnTo>
                      <a:pt x="0" y="6350000"/>
                    </a:lnTo>
                    <a:cubicBezTo>
                      <a:pt x="1753870" y="6350000"/>
                      <a:pt x="3175000" y="4928870"/>
                      <a:pt x="3175000" y="31750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xmlns="" id="{6DF9D492-A18E-5633-0427-E0D9F8FFE6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77588"/>
            <a:ext cx="10515600" cy="835025"/>
          </a:xfrm>
        </p:spPr>
        <p:txBody>
          <a:bodyPr>
            <a:normAutofit/>
          </a:bodyPr>
          <a:lstStyle/>
          <a:p>
            <a:r>
              <a:rPr lang="pt-BR" sz="4800">
                <a:latin typeface="Aharoni"/>
                <a:cs typeface="Aharoni"/>
              </a:rPr>
              <a:t>MONTAGEM DE PC ONLINE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xmlns="" id="{A93DBF25-5BF0-B45E-903C-DA55192D909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3485613"/>
            <a:ext cx="10515600" cy="614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>
                <a:solidFill>
                  <a:schemeClr val="bg1"/>
                </a:solidFill>
                <a:latin typeface="Ubuntu"/>
              </a:rPr>
              <a:t> Sistema para montagem assistida de computadores de sua preferência.</a:t>
            </a:r>
          </a:p>
        </p:txBody>
      </p:sp>
      <p:pic>
        <p:nvPicPr>
          <p:cNvPr id="2" name="Picture 21">
            <a:extLst>
              <a:ext uri="{FF2B5EF4-FFF2-40B4-BE49-F238E27FC236}">
                <a16:creationId xmlns:a16="http://schemas.microsoft.com/office/drawing/2014/main" xmlns="" id="{E0DC2EDA-5BF1-62ED-BC36-E55C6988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8200" y="4888277"/>
            <a:ext cx="1063171" cy="118313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A67257D1-9C05-4CA3-AEE5-FE105E774D03}"/>
              </a:ext>
            </a:extLst>
          </p:cNvPr>
          <p:cNvSpPr txBox="1"/>
          <p:nvPr/>
        </p:nvSpPr>
        <p:spPr>
          <a:xfrm>
            <a:off x="5740400" y="6236276"/>
            <a:ext cx="711200" cy="30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xmlns="" id="{1809A968-72F1-6B44-7D5D-A88910F70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86" y="1140849"/>
            <a:ext cx="2990491" cy="89569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7F23EC9F-3A24-7305-E79A-5DEC75BCC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t"/>
          <a:lstStyle/>
          <a:p>
            <a:fld id="{CE5A7362-503B-41E5-83EC-C16BB847BDB0}" type="slidenum">
              <a:rPr lang="pt-BR" dirty="0">
                <a:solidFill>
                  <a:srgbClr val="FFFFFF"/>
                </a:solidFill>
              </a:rPr>
              <a:t>2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31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AEB7A1D-2AA8-41E7-78C1-F95A61C00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B769A88-6B6E-16EA-D411-DADB66A7C86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DB07D0B-F480-C66A-2B3B-49C050F4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590" y="6156722"/>
            <a:ext cx="49030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EBA1FF99-815C-737C-0E65-CF5A5553D1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8EE686D1-2660-29FB-8791-B643FA8812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1" y="754331"/>
            <a:ext cx="10851107" cy="534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6383F6C-FBB7-FF29-0352-BD9799E3559A}"/>
              </a:ext>
            </a:extLst>
          </p:cNvPr>
          <p:cNvSpPr txBox="1"/>
          <p:nvPr/>
        </p:nvSpPr>
        <p:spPr>
          <a:xfrm>
            <a:off x="4436" y="278513"/>
            <a:ext cx="5526405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</p:spTree>
    <p:extLst>
      <p:ext uri="{BB962C8B-B14F-4D97-AF65-F5344CB8AC3E}">
        <p14:creationId xmlns:p14="http://schemas.microsoft.com/office/powerpoint/2010/main" val="1093778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470CBC0-1B18-199F-8420-3D99DC19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627CF31E-1FC7-4D81-9B5D-6EC039FD8F0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F0A8882C-6556-46CB-1081-8FA8B6F5BF55}"/>
              </a:ext>
            </a:extLst>
          </p:cNvPr>
          <p:cNvGrpSpPr/>
          <p:nvPr/>
        </p:nvGrpSpPr>
        <p:grpSpPr>
          <a:xfrm>
            <a:off x="8942169" y="0"/>
            <a:ext cx="3249831" cy="6858000"/>
            <a:chOff x="0" y="0"/>
            <a:chExt cx="128388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1BFB59FE-FAB2-6A7C-E113-82DB0E893C22}"/>
                </a:ext>
              </a:extLst>
            </p:cNvPr>
            <p:cNvSpPr/>
            <p:nvPr/>
          </p:nvSpPr>
          <p:spPr>
            <a:xfrm>
              <a:off x="0" y="0"/>
              <a:ext cx="1283884" cy="2709333"/>
            </a:xfrm>
            <a:custGeom>
              <a:avLst/>
              <a:gdLst/>
              <a:ahLst/>
              <a:cxnLst/>
              <a:rect l="l" t="t" r="r" b="b"/>
              <a:pathLst>
                <a:path w="1283884" h="2709333">
                  <a:moveTo>
                    <a:pt x="0" y="0"/>
                  </a:moveTo>
                  <a:lnTo>
                    <a:pt x="1283884" y="0"/>
                  </a:lnTo>
                  <a:lnTo>
                    <a:pt x="1283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B4AB08A5-FE76-3B16-98FE-373AF6AF8FEF}"/>
                </a:ext>
              </a:extLst>
            </p:cNvPr>
            <p:cNvSpPr txBox="1"/>
            <p:nvPr/>
          </p:nvSpPr>
          <p:spPr>
            <a:xfrm>
              <a:off x="0" y="0"/>
              <a:ext cx="1283884" cy="27093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B6435A6B-1D36-3D88-45EF-60BA7E437F36}"/>
              </a:ext>
            </a:extLst>
          </p:cNvPr>
          <p:cNvGrpSpPr/>
          <p:nvPr/>
        </p:nvGrpSpPr>
        <p:grpSpPr>
          <a:xfrm>
            <a:off x="8942169" y="3429000"/>
            <a:ext cx="3249831" cy="3429000"/>
            <a:chOff x="0" y="0"/>
            <a:chExt cx="1283884" cy="13546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395E6E38-09A4-AA5E-59AF-A2745EAB0FD4}"/>
                </a:ext>
              </a:extLst>
            </p:cNvPr>
            <p:cNvSpPr/>
            <p:nvPr/>
          </p:nvSpPr>
          <p:spPr>
            <a:xfrm>
              <a:off x="0" y="0"/>
              <a:ext cx="1283884" cy="1354667"/>
            </a:xfrm>
            <a:custGeom>
              <a:avLst/>
              <a:gdLst/>
              <a:ahLst/>
              <a:cxnLst/>
              <a:rect l="l" t="t" r="r" b="b"/>
              <a:pathLst>
                <a:path w="1283884" h="1354667">
                  <a:moveTo>
                    <a:pt x="0" y="0"/>
                  </a:moveTo>
                  <a:lnTo>
                    <a:pt x="1283884" y="0"/>
                  </a:lnTo>
                  <a:lnTo>
                    <a:pt x="128388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2267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DBFED473-2DDF-1B7A-2422-7F5DDB9EF023}"/>
                </a:ext>
              </a:extLst>
            </p:cNvPr>
            <p:cNvSpPr txBox="1"/>
            <p:nvPr/>
          </p:nvSpPr>
          <p:spPr>
            <a:xfrm>
              <a:off x="0" y="0"/>
              <a:ext cx="1283884" cy="1354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xmlns="" id="{0890C86B-B9EA-8E4E-80C8-E5F02B9905AB}"/>
              </a:ext>
            </a:extLst>
          </p:cNvPr>
          <p:cNvSpPr txBox="1"/>
          <p:nvPr/>
        </p:nvSpPr>
        <p:spPr>
          <a:xfrm>
            <a:off x="622290" y="4121646"/>
            <a:ext cx="4089399" cy="1053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Diagrama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de </a:t>
            </a: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Atividades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endParaRPr lang="en-US" sz="5000">
              <a:solidFill>
                <a:srgbClr val="02267E"/>
              </a:solidFill>
              <a:latin typeface="Secular One"/>
              <a:ea typeface="Secular One"/>
              <a:cs typeface="Secular One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xmlns="" id="{BFC09084-AD19-8199-F8F5-3E4D8CB21432}"/>
              </a:ext>
            </a:extLst>
          </p:cNvPr>
          <p:cNvGrpSpPr/>
          <p:nvPr/>
        </p:nvGrpSpPr>
        <p:grpSpPr>
          <a:xfrm>
            <a:off x="5226647" y="-16"/>
            <a:ext cx="6858030" cy="6858028"/>
            <a:chOff x="0" y="0"/>
            <a:chExt cx="812800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xmlns="" id="{6F291B1D-8B1D-D3E0-5D56-E229E0124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02" t="-6535" r="-8285" b="-94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xmlns="" id="{598A4ECF-34F1-6B45-4D1F-A26C1BDD3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423927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  <a:highlight>
                  <a:srgbClr val="1C3566"/>
                </a:highlight>
              </a:rPr>
              <a:t>21</a:t>
            </a:fld>
            <a:endParaRPr lang="pt-BR">
              <a:solidFill>
                <a:schemeClr val="bg1"/>
              </a:solidFill>
              <a:highlight>
                <a:srgbClr val="1C3566"/>
              </a:highlight>
            </a:endParaRP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xmlns="" id="{169E5E7B-997F-9853-5E1A-AAD6CC55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4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9409F4B-ACD6-20C8-F63E-CF5FF5DFC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AF78B901-4C93-8188-7C72-D75F275F27B4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C533FCE9-6DEB-CE70-258F-F0C4CE6BAB8D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xmlns="" id="{4C6589E1-B925-C591-6DFE-789D8DBEA66B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xmlns="" id="{769DB031-3CE4-8FB0-7610-48CB35E9D434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B1AD9CD8-2009-987E-651D-CC960A61901B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DA70CC5-C56E-2313-DFF4-553DF33E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Explicação do diagrama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92B109E-E0F2-74CB-D1C9-59336244B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086015" cy="3710960"/>
          </a:xfrm>
        </p:spPr>
        <p:txBody>
          <a:bodyPr>
            <a:normAutofit/>
          </a:bodyPr>
          <a:lstStyle/>
          <a:p>
            <a:pPr marL="305435" indent="-305435"/>
            <a:r>
              <a:rPr lang="pt-BR" sz="2000">
                <a:solidFill>
                  <a:srgbClr val="000000"/>
                </a:solidFill>
                <a:latin typeface="Arial"/>
                <a:cs typeface="Arial"/>
              </a:rPr>
              <a:t>Representa o </a:t>
            </a:r>
            <a:r>
              <a:rPr lang="pt-BR" sz="2000" b="1">
                <a:solidFill>
                  <a:srgbClr val="000000"/>
                </a:solidFill>
                <a:latin typeface="Arial"/>
                <a:cs typeface="Arial"/>
              </a:rPr>
              <a:t>fluxo de ações e decisões</a:t>
            </a:r>
            <a:endParaRPr lang="pt-BR" sz="2000">
              <a:solidFill>
                <a:srgbClr val="3D3D3D"/>
              </a:solidFill>
              <a:latin typeface="Arial"/>
              <a:cs typeface="Arial"/>
            </a:endParaRPr>
          </a:p>
          <a:p>
            <a:pPr marL="305435" indent="-305435"/>
            <a:endParaRPr lang="pt-BR" sz="2000" b="1">
              <a:solidFill>
                <a:srgbClr val="000000"/>
              </a:solidFill>
              <a:latin typeface="Arial"/>
              <a:cs typeface="Arial"/>
            </a:endParaRPr>
          </a:p>
          <a:p>
            <a:pPr marL="305435" indent="-305435"/>
            <a:r>
              <a:rPr lang="pt-BR" sz="2000">
                <a:solidFill>
                  <a:srgbClr val="000000"/>
                </a:solidFill>
                <a:latin typeface="Arial"/>
                <a:cs typeface="Arial"/>
              </a:rPr>
              <a:t>Mostra a lógica por trás de um processo</a:t>
            </a:r>
            <a:r>
              <a:rPr lang="pt-BR" sz="2000">
                <a:latin typeface="Arial"/>
                <a:cs typeface="Arial"/>
              </a:rPr>
              <a:t/>
            </a:r>
            <a:br>
              <a:rPr lang="pt-BR" sz="2000">
                <a:latin typeface="Arial"/>
                <a:cs typeface="Arial"/>
              </a:rPr>
            </a:br>
            <a:endParaRPr lang="pt-BR" sz="2000">
              <a:latin typeface="Arial"/>
              <a:cs typeface="Arial"/>
            </a:endParaRPr>
          </a:p>
          <a:p>
            <a:pPr marL="305435" indent="-305435"/>
            <a:r>
              <a:rPr lang="pt-BR" sz="2000">
                <a:solidFill>
                  <a:srgbClr val="000000"/>
                </a:solidFill>
                <a:latin typeface="Arial"/>
                <a:cs typeface="Arial"/>
              </a:rPr>
              <a:t>Elementos: nós de ação, decisão, início/fim.</a:t>
            </a:r>
            <a:endParaRPr lang="pt-BR" sz="2000">
              <a:latin typeface="Arial"/>
              <a:cs typeface="Arial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0DB267B-3ED4-50E7-7A36-2BADE5D89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7052" y="5996846"/>
            <a:ext cx="1052508" cy="365125"/>
          </a:xfr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mtClean="0"/>
              <a:pPr algn="r"/>
              <a:t>22</a:t>
            </a:fld>
            <a:endParaRPr lang="pt-BR"/>
          </a:p>
        </p:txBody>
      </p:sp>
      <p:pic>
        <p:nvPicPr>
          <p:cNvPr id="5" name="Imagem 4" descr="O que é um diagrama de atividades UML? | Lucidchart">
            <a:extLst>
              <a:ext uri="{FF2B5EF4-FFF2-40B4-BE49-F238E27FC236}">
                <a16:creationId xmlns:a16="http://schemas.microsoft.com/office/drawing/2014/main" xmlns="" id="{92451DD4-23E8-AC9C-23AD-BE750F00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518" y="2676525"/>
            <a:ext cx="4514850" cy="24193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93CCD71A-07DD-179F-03C8-17E8327CD003}"/>
              </a:ext>
            </a:extLst>
          </p:cNvPr>
          <p:cNvSpPr txBox="1"/>
          <p:nvPr/>
        </p:nvSpPr>
        <p:spPr>
          <a:xfrm>
            <a:off x="6226631" y="6360660"/>
            <a:ext cx="4757057" cy="1915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Fonte: https://www.lucidchart.com/pages/pt/o-que-e-diagrama-de-atividades-uml</a:t>
            </a:r>
          </a:p>
        </p:txBody>
      </p:sp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xmlns="" id="{B07E8BF7-E00D-F109-BBF0-6073F29D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49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5BA2628-335B-E56D-12A6-FA9EFAD1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D8CBFFA4-5780-CA47-CAD2-EF5F1DAA3FE1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3AD6131-D3CE-7395-32E3-62EDD64CE2E1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xmlns="" id="{78477ED8-AFB7-75AE-699E-791449614DE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xmlns="" id="{8C567D1A-4A98-B921-0233-1471972E2E0E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E102D02A-B520-C63C-64D0-1994BD5FA5DE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8BE359-4A71-C9D9-DE1C-89D22429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SIMBOLOGIA do diagrama de 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9C9FF1D-0C80-5251-5757-1A73D0F2B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721" y="2568686"/>
            <a:ext cx="4338393" cy="979262"/>
          </a:xfrm>
        </p:spPr>
        <p:txBody>
          <a:bodyPr>
            <a:normAutofit/>
          </a:bodyPr>
          <a:lstStyle/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Ação: Etapa em que o usuário ou software realiza alguma atividade</a:t>
            </a:r>
            <a:endParaRPr lang="pt-BR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0623A86C-8C6C-25B2-62A7-201C4AE2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7052" y="5996846"/>
            <a:ext cx="1052508" cy="365125"/>
          </a:xfr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mtClean="0"/>
              <a:pPr algn="r"/>
              <a:t>23</a:t>
            </a:fld>
            <a:endParaRPr lang="pt-BR"/>
          </a:p>
        </p:txBody>
      </p:sp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xmlns="" id="{0A901E41-2B87-160F-AAC9-B82D55E7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  <p:pic>
        <p:nvPicPr>
          <p:cNvPr id="6" name="Imagem 5" descr="Diagrama de Atividades - Leila's">
            <a:extLst>
              <a:ext uri="{FF2B5EF4-FFF2-40B4-BE49-F238E27FC236}">
                <a16:creationId xmlns:a16="http://schemas.microsoft.com/office/drawing/2014/main" xmlns="" id="{F9B51112-F9CD-137D-9C92-4EC58B169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177" t="62886" r="82647" b="13746"/>
          <a:stretch>
            <a:fillRect/>
          </a:stretch>
        </p:blipFill>
        <p:spPr>
          <a:xfrm>
            <a:off x="508959" y="4192875"/>
            <a:ext cx="903662" cy="978348"/>
          </a:xfrm>
          <a:prstGeom prst="rect">
            <a:avLst/>
          </a:prstGeom>
        </p:spPr>
      </p:pic>
      <p:pic>
        <p:nvPicPr>
          <p:cNvPr id="13" name="Imagem 12" descr="Diagrama de Atividades - Leila's">
            <a:extLst>
              <a:ext uri="{FF2B5EF4-FFF2-40B4-BE49-F238E27FC236}">
                <a16:creationId xmlns:a16="http://schemas.microsoft.com/office/drawing/2014/main" xmlns="" id="{7A23D96A-9442-3F62-A689-776A6B28BA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75" t="39863" r="82891" b="36770"/>
          <a:stretch>
            <a:fillRect/>
          </a:stretch>
        </p:blipFill>
        <p:spPr>
          <a:xfrm>
            <a:off x="508959" y="2568232"/>
            <a:ext cx="906358" cy="978331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E4BA63DC-3DEB-5889-2B4C-DE0F105C2B73}"/>
              </a:ext>
            </a:extLst>
          </p:cNvPr>
          <p:cNvSpPr/>
          <p:nvPr/>
        </p:nvSpPr>
        <p:spPr>
          <a:xfrm>
            <a:off x="5737622" y="2701771"/>
            <a:ext cx="1107232" cy="584718"/>
          </a:xfrm>
          <a:prstGeom prst="roundRect">
            <a:avLst/>
          </a:prstGeom>
          <a:solidFill>
            <a:srgbClr val="FFFE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Losango 17">
            <a:extLst>
              <a:ext uri="{FF2B5EF4-FFF2-40B4-BE49-F238E27FC236}">
                <a16:creationId xmlns:a16="http://schemas.microsoft.com/office/drawing/2014/main" xmlns="" id="{4ED5BE98-0561-EA48-911B-669C5E4C7A6B}"/>
              </a:ext>
            </a:extLst>
          </p:cNvPr>
          <p:cNvSpPr/>
          <p:nvPr/>
        </p:nvSpPr>
        <p:spPr>
          <a:xfrm>
            <a:off x="5823827" y="4269723"/>
            <a:ext cx="933061" cy="808653"/>
          </a:xfrm>
          <a:prstGeom prst="diamond">
            <a:avLst/>
          </a:prstGeom>
          <a:solidFill>
            <a:srgbClr val="FFFE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xmlns="" id="{5E519998-E538-E9D3-B25B-7855B3CCFC66}"/>
              </a:ext>
            </a:extLst>
          </p:cNvPr>
          <p:cNvSpPr txBox="1">
            <a:spLocks/>
          </p:cNvSpPr>
          <p:nvPr/>
        </p:nvSpPr>
        <p:spPr>
          <a:xfrm>
            <a:off x="1409328" y="2807350"/>
            <a:ext cx="3792053" cy="490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Simboliza o início da atividade</a:t>
            </a: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xmlns="" id="{A21094C9-459E-5C7A-5C97-BDEDEC382176}"/>
              </a:ext>
            </a:extLst>
          </p:cNvPr>
          <p:cNvSpPr txBox="1">
            <a:spLocks/>
          </p:cNvSpPr>
          <p:nvPr/>
        </p:nvSpPr>
        <p:spPr>
          <a:xfrm>
            <a:off x="1409328" y="4431992"/>
            <a:ext cx="3792053" cy="490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Simboliza o fim da atividade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xmlns="" id="{E4371287-96FA-6C5D-DA4C-8077469A0FB1}"/>
              </a:ext>
            </a:extLst>
          </p:cNvPr>
          <p:cNvSpPr txBox="1">
            <a:spLocks/>
          </p:cNvSpPr>
          <p:nvPr/>
        </p:nvSpPr>
        <p:spPr>
          <a:xfrm>
            <a:off x="6849721" y="4193327"/>
            <a:ext cx="4424657" cy="979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Nó de decisão, é um ramo condicional do fluxo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xmlns="" id="{DBEBC03E-82E7-B930-CDC6-33DE53853487}"/>
              </a:ext>
            </a:extLst>
          </p:cNvPr>
          <p:cNvCxnSpPr/>
          <p:nvPr/>
        </p:nvCxnSpPr>
        <p:spPr>
          <a:xfrm flipV="1">
            <a:off x="5737612" y="5866178"/>
            <a:ext cx="1101305" cy="575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xmlns="" id="{1001E853-C7D3-C760-452F-97B009C0FCB1}"/>
              </a:ext>
            </a:extLst>
          </p:cNvPr>
          <p:cNvSpPr txBox="1">
            <a:spLocks/>
          </p:cNvSpPr>
          <p:nvPr/>
        </p:nvSpPr>
        <p:spPr>
          <a:xfrm>
            <a:off x="6849721" y="5372270"/>
            <a:ext cx="4338392" cy="979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Controle de fluxo, indica a direção do fluxo entre os elementos do diagrama</a:t>
            </a:r>
          </a:p>
        </p:txBody>
      </p:sp>
    </p:spTree>
    <p:extLst>
      <p:ext uri="{BB962C8B-B14F-4D97-AF65-F5344CB8AC3E}">
        <p14:creationId xmlns:p14="http://schemas.microsoft.com/office/powerpoint/2010/main" val="4025609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47F2EC7-1994-FEC9-2E35-90CB2CCBE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1B670CD2-0086-F15D-8BC9-E2798844210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C47D01BB-309B-C577-9967-8E7D0B619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5837F039-AE91-9FE6-422D-8F7A9E4250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1" y="838201"/>
            <a:ext cx="11175272" cy="518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731C8C5-9829-9166-8944-D716DCBD4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580" y="6166882"/>
            <a:ext cx="476286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24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69DE0068-5B3D-E61B-F1FC-DF6508EA768F}"/>
              </a:ext>
            </a:extLst>
          </p:cNvPr>
          <p:cNvSpPr txBox="1"/>
          <p:nvPr/>
        </p:nvSpPr>
        <p:spPr>
          <a:xfrm>
            <a:off x="501738" y="393002"/>
            <a:ext cx="1857614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</a:t>
            </a:r>
          </a:p>
        </p:txBody>
      </p:sp>
    </p:spTree>
    <p:extLst>
      <p:ext uri="{BB962C8B-B14F-4D97-AF65-F5344CB8AC3E}">
        <p14:creationId xmlns:p14="http://schemas.microsoft.com/office/powerpoint/2010/main" val="2114786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0DF0BA2-23FC-5458-F711-9409E660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B60EDAE3-3121-0D5B-D8E2-C2E4EC7DDDE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D3424EEA-3370-8FBD-C59C-A9EEDEAFD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42D2CAFB-626E-0959-E1A3-A437D67EDF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8" t="445" r="43501" b="66944"/>
          <a:stretch>
            <a:fillRect/>
          </a:stretch>
        </p:blipFill>
        <p:spPr bwMode="auto">
          <a:xfrm>
            <a:off x="3182549" y="1148135"/>
            <a:ext cx="5823661" cy="456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E9849F1D-F1E2-CBEE-8D0C-C2BF52940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580" y="6166882"/>
            <a:ext cx="476286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25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59E00328-F50C-904F-35F2-7E90A2578E87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9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45E10E37-D494-52F8-A9F9-1640C3E5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4" y="1470804"/>
            <a:ext cx="1919517" cy="8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E5CE9FE3-4425-D4AE-FD9D-86C90A87BEFD}"/>
              </a:ext>
            </a:extLst>
          </p:cNvPr>
          <p:cNvSpPr/>
          <p:nvPr/>
        </p:nvSpPr>
        <p:spPr>
          <a:xfrm>
            <a:off x="873693" y="1477768"/>
            <a:ext cx="466068" cy="333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204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107EF5C-7800-2B06-D080-80E182F4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7FA60217-456A-B17C-BF68-F1FEE94DF9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highlight>
                  <a:srgbClr val="FFFF00"/>
                </a:highlight>
              </a:rPr>
              <a:t>  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C963D3D8-7711-8FCA-5901-CD83047A1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" t="18362" r="72495" b="29114"/>
          <a:stretch>
            <a:fillRect/>
          </a:stretch>
        </p:blipFill>
        <p:spPr bwMode="auto">
          <a:xfrm>
            <a:off x="2731525" y="181081"/>
            <a:ext cx="7191985" cy="64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9DDFF05-384F-DF1C-0536-6612ED676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2" y="6161855"/>
            <a:ext cx="1194187" cy="36656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69DAD6E0-3BD1-FDAA-EFA6-2CF44C5DD7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4" y="1341408"/>
            <a:ext cx="1919517" cy="8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335B115D-AC38-A76B-D1A3-2DBBDE383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3354" y="6210014"/>
            <a:ext cx="476286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26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0F1007CF-CF40-133C-9A89-ABF4BF58CAE6}"/>
              </a:ext>
            </a:extLst>
          </p:cNvPr>
          <p:cNvSpPr/>
          <p:nvPr/>
        </p:nvSpPr>
        <p:spPr>
          <a:xfrm>
            <a:off x="212336" y="1333994"/>
            <a:ext cx="552332" cy="6640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C1F7273C-C32F-6627-3BEE-795F18F65C2E}"/>
              </a:ext>
            </a:extLst>
          </p:cNvPr>
          <p:cNvSpPr txBox="1"/>
          <p:nvPr/>
        </p:nvSpPr>
        <p:spPr>
          <a:xfrm>
            <a:off x="242946" y="378625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1E7B36F3-21F8-2350-C339-712992C98C50}"/>
              </a:ext>
            </a:extLst>
          </p:cNvPr>
          <p:cNvSpPr txBox="1"/>
          <p:nvPr/>
        </p:nvSpPr>
        <p:spPr>
          <a:xfrm>
            <a:off x="4100944" y="2119745"/>
            <a:ext cx="694295" cy="225560"/>
          </a:xfrm>
          <a:prstGeom prst="rect">
            <a:avLst/>
          </a:prstGeom>
          <a:solidFill>
            <a:srgbClr val="FFCCC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>
              <a:highlight>
                <a:srgbClr val="FECCCB"/>
              </a:highlight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22FDA8C2-85C4-6CFB-BEC3-3916F900C5A8}"/>
              </a:ext>
            </a:extLst>
          </p:cNvPr>
          <p:cNvSpPr txBox="1"/>
          <p:nvPr/>
        </p:nvSpPr>
        <p:spPr>
          <a:xfrm>
            <a:off x="4035769" y="2080673"/>
            <a:ext cx="88241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>
                <a:latin typeface="Arial"/>
                <a:cs typeface="Arial"/>
              </a:rPr>
              <a:t>salvar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9F41BF36-984D-2172-8B06-8680A7DC9607}"/>
              </a:ext>
            </a:extLst>
          </p:cNvPr>
          <p:cNvSpPr txBox="1"/>
          <p:nvPr/>
        </p:nvSpPr>
        <p:spPr>
          <a:xfrm>
            <a:off x="7011882" y="4122258"/>
            <a:ext cx="1543768" cy="338554"/>
          </a:xfrm>
          <a:prstGeom prst="rect">
            <a:avLst/>
          </a:prstGeom>
          <a:solidFill>
            <a:srgbClr val="FFFEC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sz="1600">
              <a:latin typeface="Arial"/>
              <a:cs typeface="Arial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DD57D2BD-94D2-3978-824D-7EBB165D0872}"/>
              </a:ext>
            </a:extLst>
          </p:cNvPr>
          <p:cNvSpPr txBox="1"/>
          <p:nvPr/>
        </p:nvSpPr>
        <p:spPr>
          <a:xfrm>
            <a:off x="7011881" y="4122258"/>
            <a:ext cx="17306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Arial"/>
                <a:cs typeface="Arial"/>
              </a:rPr>
              <a:t>Permite montar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880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1ABC1E5-DAE7-1CBB-220F-6562D331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35A33FE6-9CD0-1C9E-BB43-926FAB6091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A6528AFD-31AD-9D6D-BE55-F7E96789F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1" t="21829" r="47500" b="10914"/>
          <a:stretch>
            <a:fillRect/>
          </a:stretch>
        </p:blipFill>
        <p:spPr bwMode="auto">
          <a:xfrm>
            <a:off x="3045813" y="171501"/>
            <a:ext cx="7165858" cy="65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DA75D7B7-3751-2AD6-7FCB-E804DB0F77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964F1DA8-ADAD-B546-D5EC-2DC43C196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76286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27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9EA68457-37FC-7D33-3CA4-8F6151B5DF07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3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658CC0BB-1D87-9D7C-4F4C-7B7B9A70D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91" y="1413295"/>
            <a:ext cx="1919517" cy="8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C04F8735-8051-F354-6E42-53D487A78CD4}"/>
              </a:ext>
            </a:extLst>
          </p:cNvPr>
          <p:cNvSpPr/>
          <p:nvPr/>
        </p:nvSpPr>
        <p:spPr>
          <a:xfrm>
            <a:off x="557391" y="1535278"/>
            <a:ext cx="638596" cy="6783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344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5A4A0F7-5CBC-E631-F5B8-C9FF1C2C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7BF66636-B276-A797-639B-E9E642F32A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DFCB968F-BA83-4731-5AA2-E0F015030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7" t="24779" r="7025" b="2065"/>
          <a:stretch>
            <a:fillRect/>
          </a:stretch>
        </p:blipFill>
        <p:spPr bwMode="auto">
          <a:xfrm>
            <a:off x="2326945" y="-1027"/>
            <a:ext cx="9039302" cy="685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19EF70F0-4819-CFE2-AD6F-82923D70B4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39C667DC-3BAE-7829-9500-6C243B0E1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750" y="6008731"/>
            <a:ext cx="476286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28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F49014D-463B-F9CB-0B04-CE54D898B752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3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150127EE-53B9-5C05-49EC-E906AF29B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4" y="1327031"/>
            <a:ext cx="1919517" cy="8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09B64BF1-FFC5-FFAD-0AFB-A8E5CEEEC305}"/>
              </a:ext>
            </a:extLst>
          </p:cNvPr>
          <p:cNvSpPr/>
          <p:nvPr/>
        </p:nvSpPr>
        <p:spPr>
          <a:xfrm>
            <a:off x="1189995" y="1477770"/>
            <a:ext cx="839878" cy="7358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262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7497A9D-64D7-311A-1F20-C7074A82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5D546F7D-7D28-836E-F11B-4C5BB4DB584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1143CC71-0758-EA92-1F5C-553707CCE8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AD093F8-FD81-F06E-868A-2DA3DA266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29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3F77249-6D0F-3A2A-78BE-DD4E16C78869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0A2ECB67-8418-3EAF-DC0E-1F8CFDA2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169" y="0"/>
            <a:ext cx="6045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69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 41">
            <a:extLst>
              <a:ext uri="{FF2B5EF4-FFF2-40B4-BE49-F238E27FC236}">
                <a16:creationId xmlns:a16="http://schemas.microsoft.com/office/drawing/2014/main" xmlns="" id="{D8E85311-A8EA-FE26-FD0E-6B43F29767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772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</a:t>
            </a:r>
          </a:p>
        </p:txBody>
      </p:sp>
      <p:grpSp>
        <p:nvGrpSpPr>
          <p:cNvPr id="81" name="Group 2">
            <a:extLst>
              <a:ext uri="{FF2B5EF4-FFF2-40B4-BE49-F238E27FC236}">
                <a16:creationId xmlns:a16="http://schemas.microsoft.com/office/drawing/2014/main" xmlns="" id="{7F5B6F52-86F0-5308-CC47-79E00E462F2E}"/>
              </a:ext>
            </a:extLst>
          </p:cNvPr>
          <p:cNvGrpSpPr>
            <a:grpSpLocks noChangeAspect="1"/>
          </p:cNvGrpSpPr>
          <p:nvPr/>
        </p:nvGrpSpPr>
        <p:grpSpPr>
          <a:xfrm>
            <a:off x="-7770991" y="-2206683"/>
            <a:ext cx="12372969" cy="7138219"/>
            <a:chOff x="0" y="0"/>
            <a:chExt cx="6350000" cy="3810000"/>
          </a:xfrm>
          <a:gradFill flip="none" rotWithShape="1">
            <a:gsLst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115" name="Freeform 3">
              <a:extLst>
                <a:ext uri="{FF2B5EF4-FFF2-40B4-BE49-F238E27FC236}">
                  <a16:creationId xmlns:a16="http://schemas.microsoft.com/office/drawing/2014/main" xmlns="" id="{2FC96266-DCF4-96A5-F935-5AC71D3159D3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6" name="Freeform 4">
              <a:extLst>
                <a:ext uri="{FF2B5EF4-FFF2-40B4-BE49-F238E27FC236}">
                  <a16:creationId xmlns:a16="http://schemas.microsoft.com/office/drawing/2014/main" xmlns="" id="{CA9E9675-C63D-D0EA-67E7-92FDE2ED58B8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17" name="Imagem 116" descr="Logotipo&#10;&#10;O conteúdo gerado por IA pode estar incorreto.">
            <a:extLst>
              <a:ext uri="{FF2B5EF4-FFF2-40B4-BE49-F238E27FC236}">
                <a16:creationId xmlns:a16="http://schemas.microsoft.com/office/drawing/2014/main" xmlns="" id="{DC78A5B7-0CE9-C8D1-7B65-1037A5241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5845554"/>
            <a:ext cx="2301243" cy="711619"/>
          </a:xfrm>
          <a:prstGeom prst="rect">
            <a:avLst/>
          </a:prstGeom>
        </p:spPr>
      </p:pic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xmlns="" id="{82171EAA-C210-D82D-2076-49BBAD9C8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8587" y="6191838"/>
            <a:ext cx="274400" cy="365125"/>
          </a:xfrm>
        </p:spPr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t>3</a:t>
            </a:fld>
            <a:endParaRPr lang="pt-BR" sz="1800">
              <a:solidFill>
                <a:schemeClr val="bg1"/>
              </a:solidFill>
            </a:endParaRPr>
          </a:p>
        </p:txBody>
      </p:sp>
      <p:sp>
        <p:nvSpPr>
          <p:cNvPr id="114" name="Freeform 8">
            <a:extLst>
              <a:ext uri="{FF2B5EF4-FFF2-40B4-BE49-F238E27FC236}">
                <a16:creationId xmlns:a16="http://schemas.microsoft.com/office/drawing/2014/main" xmlns="" id="{2E0D4B97-A1C0-A6AD-5EB0-5484C8C17A65}"/>
              </a:ext>
            </a:extLst>
          </p:cNvPr>
          <p:cNvSpPr/>
          <p:nvPr/>
        </p:nvSpPr>
        <p:spPr>
          <a:xfrm>
            <a:off x="4773682" y="1466238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xmlns="" id="{AB93CDA0-C568-5466-B508-63CBDA724A6A}"/>
              </a:ext>
            </a:extLst>
          </p:cNvPr>
          <p:cNvSpPr/>
          <p:nvPr/>
        </p:nvSpPr>
        <p:spPr>
          <a:xfrm>
            <a:off x="4773682" y="2054077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782CD526-0FD3-7368-671E-4F07D610D534}"/>
              </a:ext>
            </a:extLst>
          </p:cNvPr>
          <p:cNvSpPr/>
          <p:nvPr/>
        </p:nvSpPr>
        <p:spPr>
          <a:xfrm>
            <a:off x="4773681" y="2708435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D9A3249C-53D5-107E-6A72-CD3E5D1C7C58}"/>
              </a:ext>
            </a:extLst>
          </p:cNvPr>
          <p:cNvSpPr txBox="1"/>
          <p:nvPr/>
        </p:nvSpPr>
        <p:spPr>
          <a:xfrm>
            <a:off x="4881379" y="1567917"/>
            <a:ext cx="4948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8D9D5DD9-27C8-2CC8-DD6A-11E99EA69098}"/>
              </a:ext>
            </a:extLst>
          </p:cNvPr>
          <p:cNvSpPr txBox="1"/>
          <p:nvPr/>
        </p:nvSpPr>
        <p:spPr>
          <a:xfrm>
            <a:off x="4881347" y="2130087"/>
            <a:ext cx="28178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7FFF37AA-2CE9-B6EA-32A1-C93F49039634}"/>
              </a:ext>
            </a:extLst>
          </p:cNvPr>
          <p:cNvSpPr txBox="1"/>
          <p:nvPr/>
        </p:nvSpPr>
        <p:spPr>
          <a:xfrm>
            <a:off x="4892400" y="2770112"/>
            <a:ext cx="25013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xmlns="" id="{F6622830-2AE6-CEB4-D535-C6E02A00431B}"/>
              </a:ext>
            </a:extLst>
          </p:cNvPr>
          <p:cNvSpPr/>
          <p:nvPr/>
        </p:nvSpPr>
        <p:spPr>
          <a:xfrm>
            <a:off x="4773682" y="3292238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4C853D65-E94F-C621-593A-00916C5E893A}"/>
              </a:ext>
            </a:extLst>
          </p:cNvPr>
          <p:cNvSpPr txBox="1"/>
          <p:nvPr/>
        </p:nvSpPr>
        <p:spPr>
          <a:xfrm>
            <a:off x="4892400" y="3353915"/>
            <a:ext cx="37706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xmlns="" id="{E4469065-10B0-75C6-7567-C377B70D6BEC}"/>
              </a:ext>
            </a:extLst>
          </p:cNvPr>
          <p:cNvSpPr/>
          <p:nvPr/>
        </p:nvSpPr>
        <p:spPr>
          <a:xfrm>
            <a:off x="4773682" y="3847820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xmlns="" id="{538F12F4-C4DF-CB8E-AE43-52A3B996C60F}"/>
              </a:ext>
            </a:extLst>
          </p:cNvPr>
          <p:cNvSpPr/>
          <p:nvPr/>
        </p:nvSpPr>
        <p:spPr>
          <a:xfrm>
            <a:off x="4773682" y="4405329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xmlns="" id="{C48B2E58-5559-2D30-8BDF-F10504B6CA5E}"/>
              </a:ext>
            </a:extLst>
          </p:cNvPr>
          <p:cNvSpPr/>
          <p:nvPr/>
        </p:nvSpPr>
        <p:spPr>
          <a:xfrm>
            <a:off x="4773682" y="4961548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xmlns="" id="{7BC6F17C-8F33-BD84-D8C1-74D96469C692}"/>
              </a:ext>
            </a:extLst>
          </p:cNvPr>
          <p:cNvSpPr/>
          <p:nvPr/>
        </p:nvSpPr>
        <p:spPr>
          <a:xfrm>
            <a:off x="8510614" y="1454866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FAE23872-2567-E1AA-D0B6-9D27BDC29BEC}"/>
              </a:ext>
            </a:extLst>
          </p:cNvPr>
          <p:cNvSpPr txBox="1"/>
          <p:nvPr/>
        </p:nvSpPr>
        <p:spPr>
          <a:xfrm>
            <a:off x="8562553" y="1531736"/>
            <a:ext cx="4948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xmlns="" id="{CDBF5FEC-537A-4A33-BF44-7A5404CA4C98}"/>
              </a:ext>
            </a:extLst>
          </p:cNvPr>
          <p:cNvSpPr/>
          <p:nvPr/>
        </p:nvSpPr>
        <p:spPr>
          <a:xfrm>
            <a:off x="8510614" y="2097043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82" name="TextBox 5">
            <a:extLst>
              <a:ext uri="{FF2B5EF4-FFF2-40B4-BE49-F238E27FC236}">
                <a16:creationId xmlns:a16="http://schemas.microsoft.com/office/drawing/2014/main" xmlns="" id="{F0F4F259-6C22-FC2F-F0AA-030D19DAB712}"/>
              </a:ext>
            </a:extLst>
          </p:cNvPr>
          <p:cNvSpPr txBox="1"/>
          <p:nvPr/>
        </p:nvSpPr>
        <p:spPr>
          <a:xfrm>
            <a:off x="453991" y="422890"/>
            <a:ext cx="7096434" cy="880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6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Sumário</a:t>
            </a:r>
            <a:endParaRPr lang="en-US" sz="6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xmlns="" id="{A67A1E26-6E76-FAF9-57DA-2F3945E9D3E0}"/>
              </a:ext>
            </a:extLst>
          </p:cNvPr>
          <p:cNvSpPr/>
          <p:nvPr/>
        </p:nvSpPr>
        <p:spPr>
          <a:xfrm>
            <a:off x="8510614" y="2667373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xmlns="" id="{F7002971-FE3A-028A-832F-A6D3D7E1EF41}"/>
              </a:ext>
            </a:extLst>
          </p:cNvPr>
          <p:cNvSpPr txBox="1"/>
          <p:nvPr/>
        </p:nvSpPr>
        <p:spPr>
          <a:xfrm>
            <a:off x="8562553" y="2134889"/>
            <a:ext cx="4948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xmlns="" id="{B2603E35-CD9C-670B-3504-2626AEAE8584}"/>
              </a:ext>
            </a:extLst>
          </p:cNvPr>
          <p:cNvSpPr txBox="1"/>
          <p:nvPr/>
        </p:nvSpPr>
        <p:spPr>
          <a:xfrm>
            <a:off x="8562553" y="2734874"/>
            <a:ext cx="4948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12" name="TextBox 9">
            <a:extLst>
              <a:ext uri="{FF2B5EF4-FFF2-40B4-BE49-F238E27FC236}">
                <a16:creationId xmlns:a16="http://schemas.microsoft.com/office/drawing/2014/main" xmlns="" id="{90844FC4-FD2A-BA67-1FD4-384BEA86F891}"/>
              </a:ext>
            </a:extLst>
          </p:cNvPr>
          <p:cNvSpPr txBox="1"/>
          <p:nvPr/>
        </p:nvSpPr>
        <p:spPr>
          <a:xfrm>
            <a:off x="5325839" y="1432549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somos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xmlns="" id="{09A3FC10-D5D4-EAC5-6919-453F48091016}"/>
              </a:ext>
            </a:extLst>
          </p:cNvPr>
          <p:cNvSpPr/>
          <p:nvPr/>
        </p:nvSpPr>
        <p:spPr>
          <a:xfrm>
            <a:off x="8510614" y="3222195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xmlns="" id="{343C0992-7165-B6A8-84FC-519D9DDF33E7}"/>
              </a:ext>
            </a:extLst>
          </p:cNvPr>
          <p:cNvSpPr txBox="1"/>
          <p:nvPr/>
        </p:nvSpPr>
        <p:spPr>
          <a:xfrm>
            <a:off x="5354062" y="1987246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Missão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" name="Freeform 8">
            <a:extLst>
              <a:ext uri="{FF2B5EF4-FFF2-40B4-BE49-F238E27FC236}">
                <a16:creationId xmlns:a16="http://schemas.microsoft.com/office/drawing/2014/main" xmlns="" id="{B2A8EC4F-C326-74B2-EEB9-0AEC4CEFE684}"/>
              </a:ext>
            </a:extLst>
          </p:cNvPr>
          <p:cNvSpPr/>
          <p:nvPr/>
        </p:nvSpPr>
        <p:spPr>
          <a:xfrm>
            <a:off x="8510614" y="3806636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xmlns="" id="{2E508BC5-FDC8-2B53-FF0B-D56D09A54E6F}"/>
              </a:ext>
            </a:extLst>
          </p:cNvPr>
          <p:cNvSpPr txBox="1"/>
          <p:nvPr/>
        </p:nvSpPr>
        <p:spPr>
          <a:xfrm>
            <a:off x="5354062" y="2646465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Visão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xmlns="" id="{A3F56832-A593-4018-86D7-3C06E4BCF445}"/>
              </a:ext>
            </a:extLst>
          </p:cNvPr>
          <p:cNvSpPr txBox="1"/>
          <p:nvPr/>
        </p:nvSpPr>
        <p:spPr>
          <a:xfrm>
            <a:off x="8562553" y="3288264"/>
            <a:ext cx="4948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49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xmlns="" id="{DAF9F755-EBD0-ED4E-4D81-2E281B591738}"/>
              </a:ext>
            </a:extLst>
          </p:cNvPr>
          <p:cNvSpPr txBox="1"/>
          <p:nvPr/>
        </p:nvSpPr>
        <p:spPr>
          <a:xfrm>
            <a:off x="8562553" y="3888249"/>
            <a:ext cx="4948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76</a:t>
            </a:r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xmlns="" id="{02F0C26C-1868-203D-BE4C-ADA99949BE4B}"/>
              </a:ext>
            </a:extLst>
          </p:cNvPr>
          <p:cNvSpPr/>
          <p:nvPr/>
        </p:nvSpPr>
        <p:spPr>
          <a:xfrm>
            <a:off x="8510614" y="4392368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xmlns="" id="{7B0C8942-0B0A-BEB5-FD0C-1A12D0EC39E7}"/>
              </a:ext>
            </a:extLst>
          </p:cNvPr>
          <p:cNvSpPr txBox="1"/>
          <p:nvPr/>
        </p:nvSpPr>
        <p:spPr>
          <a:xfrm>
            <a:off x="8510001" y="4473980"/>
            <a:ext cx="49487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600">
                <a:solidFill>
                  <a:schemeClr val="bg1"/>
                </a:solidFill>
              </a:rPr>
              <a:t>103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xmlns="" id="{152E3557-A3CD-C347-F86B-0FBD402C01A0}"/>
              </a:ext>
            </a:extLst>
          </p:cNvPr>
          <p:cNvSpPr txBox="1"/>
          <p:nvPr/>
        </p:nvSpPr>
        <p:spPr>
          <a:xfrm>
            <a:off x="5354062" y="3258548"/>
            <a:ext cx="3135452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 que é o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Montador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PC Online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xmlns="" id="{C8C93BBE-A6C8-4D68-A5E5-81DDF8B76C6C}"/>
              </a:ext>
            </a:extLst>
          </p:cNvPr>
          <p:cNvSpPr txBox="1"/>
          <p:nvPr/>
        </p:nvSpPr>
        <p:spPr>
          <a:xfrm>
            <a:off x="5354062" y="3738656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Beneficios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do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Nosso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Projeto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4E81322-6E35-5C15-82E5-DA9C52D51AEC}"/>
              </a:ext>
            </a:extLst>
          </p:cNvPr>
          <p:cNvSpPr txBox="1"/>
          <p:nvPr/>
        </p:nvSpPr>
        <p:spPr>
          <a:xfrm>
            <a:off x="4878289" y="3895386"/>
            <a:ext cx="37706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xmlns="" id="{F892F26E-84C7-B671-85AD-6CCCBB252773}"/>
              </a:ext>
            </a:extLst>
          </p:cNvPr>
          <p:cNvSpPr txBox="1"/>
          <p:nvPr/>
        </p:nvSpPr>
        <p:spPr>
          <a:xfrm>
            <a:off x="5354062" y="4324387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Requisitos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FF5A5FD4-0961-AEBD-82AA-A75CCC608AAD}"/>
              </a:ext>
            </a:extLst>
          </p:cNvPr>
          <p:cNvSpPr txBox="1"/>
          <p:nvPr/>
        </p:nvSpPr>
        <p:spPr>
          <a:xfrm>
            <a:off x="4878289" y="4481118"/>
            <a:ext cx="37706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xmlns="" id="{53B3D873-AE50-4E92-6674-5858615848B7}"/>
              </a:ext>
            </a:extLst>
          </p:cNvPr>
          <p:cNvSpPr txBox="1"/>
          <p:nvPr/>
        </p:nvSpPr>
        <p:spPr>
          <a:xfrm>
            <a:off x="5354062" y="4908828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Requisitos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Funcionais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55BE3FC9-F6A8-8F7F-6CDE-D519134EF4B6}"/>
              </a:ext>
            </a:extLst>
          </p:cNvPr>
          <p:cNvSpPr txBox="1"/>
          <p:nvPr/>
        </p:nvSpPr>
        <p:spPr>
          <a:xfrm>
            <a:off x="4815659" y="5044682"/>
            <a:ext cx="47100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xmlns="" id="{BD970781-C715-00F7-B599-46B32DF184AE}"/>
              </a:ext>
            </a:extLst>
          </p:cNvPr>
          <p:cNvSpPr txBox="1"/>
          <p:nvPr/>
        </p:nvSpPr>
        <p:spPr>
          <a:xfrm>
            <a:off x="9105106" y="1416257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Requisitos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não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Funcionais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xmlns="" id="{6EDC404C-E7B0-322D-9429-CC696D147D1F}"/>
              </a:ext>
            </a:extLst>
          </p:cNvPr>
          <p:cNvSpPr txBox="1"/>
          <p:nvPr/>
        </p:nvSpPr>
        <p:spPr>
          <a:xfrm>
            <a:off x="9105106" y="2001989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Diagrama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Casos de Uso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xmlns="" id="{287ECB5F-0D9E-CF7A-2715-B9515161F7A7}"/>
              </a:ext>
            </a:extLst>
          </p:cNvPr>
          <p:cNvSpPr txBox="1"/>
          <p:nvPr/>
        </p:nvSpPr>
        <p:spPr>
          <a:xfrm>
            <a:off x="9105106" y="2586430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Diagrama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Atividade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xmlns="" id="{7C7A0A99-A43A-9889-17BE-892A729BBE30}"/>
              </a:ext>
            </a:extLst>
          </p:cNvPr>
          <p:cNvSpPr txBox="1"/>
          <p:nvPr/>
        </p:nvSpPr>
        <p:spPr>
          <a:xfrm>
            <a:off x="9105106" y="3155364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Diagrama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Estados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xmlns="" id="{36D0C84F-50F8-41F6-EDB8-D92AD65E4951}"/>
              </a:ext>
            </a:extLst>
          </p:cNvPr>
          <p:cNvSpPr txBox="1"/>
          <p:nvPr/>
        </p:nvSpPr>
        <p:spPr>
          <a:xfrm>
            <a:off x="9105106" y="3739805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Diagrama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Sequencia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xmlns="" id="{AEE9D8BC-F940-B01C-02FA-C2729C4FE07E}"/>
              </a:ext>
            </a:extLst>
          </p:cNvPr>
          <p:cNvSpPr txBox="1"/>
          <p:nvPr/>
        </p:nvSpPr>
        <p:spPr>
          <a:xfrm>
            <a:off x="9105106" y="4325537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Diagrama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Classes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xmlns="" id="{E9D1A8BC-ABC2-F24E-7A9B-9C4289972242}"/>
              </a:ext>
            </a:extLst>
          </p:cNvPr>
          <p:cNvSpPr/>
          <p:nvPr/>
        </p:nvSpPr>
        <p:spPr>
          <a:xfrm>
            <a:off x="8531490" y="4997792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0AB4C39-AB3C-D025-ABEB-5C97F3AA682C}"/>
              </a:ext>
            </a:extLst>
          </p:cNvPr>
          <p:cNvSpPr txBox="1"/>
          <p:nvPr/>
        </p:nvSpPr>
        <p:spPr>
          <a:xfrm>
            <a:off x="8530877" y="5079404"/>
            <a:ext cx="49487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600">
                <a:solidFill>
                  <a:schemeClr val="bg1"/>
                </a:solidFill>
              </a:rPr>
              <a:t>110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282A6FC0-792D-9BEB-0138-50097B3B090E}"/>
              </a:ext>
            </a:extLst>
          </p:cNvPr>
          <p:cNvSpPr txBox="1"/>
          <p:nvPr/>
        </p:nvSpPr>
        <p:spPr>
          <a:xfrm>
            <a:off x="9125982" y="4972715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572361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C1466D6-3C8B-BE5C-2293-F326CF3D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9388763-F10B-4DA9-5D32-9E938D1B7D0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xmlns="" id="{386096AA-90E7-E2B8-74D2-617833AC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9" y="1847589"/>
            <a:ext cx="1776376" cy="2129425"/>
          </a:xfrm>
          <a:prstGeom prst="rect">
            <a:avLst/>
          </a:prstGeom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2AD84637-E5CC-E7D8-7981-7E7F9000D9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4548E4E-DCDF-521E-3528-EACAA24E8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203" y="6368165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30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ECEF3A1C-E4B7-C7B1-7E94-73AF6085DB12}"/>
              </a:ext>
            </a:extLst>
          </p:cNvPr>
          <p:cNvSpPr txBox="1"/>
          <p:nvPr/>
        </p:nvSpPr>
        <p:spPr>
          <a:xfrm>
            <a:off x="150270" y="278513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D90ED941-A46C-5741-2990-68A1DB067CE8}"/>
              </a:ext>
            </a:extLst>
          </p:cNvPr>
          <p:cNvSpPr/>
          <p:nvPr/>
        </p:nvSpPr>
        <p:spPr>
          <a:xfrm>
            <a:off x="307827" y="1961897"/>
            <a:ext cx="1446002" cy="8050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xmlns="" id="{159F298D-DE22-0D8E-EA8A-D7E151A3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7" t="6" r="9162" b="56992"/>
          <a:stretch>
            <a:fillRect/>
          </a:stretch>
        </p:blipFill>
        <p:spPr>
          <a:xfrm>
            <a:off x="2112840" y="279359"/>
            <a:ext cx="9476040" cy="562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21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36CCC21-A0B8-93F3-0744-C8ED34E4E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4EDDF247-03A2-0080-6D4E-5BC81E49CDD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1B50E07E-E347-4648-509B-8C439EA6EC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609087CF-FBAF-60C2-08CB-10D223109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203" y="6368165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31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7DD84A88-F1D8-B3D3-F2D4-6EBC069C710B}"/>
              </a:ext>
            </a:extLst>
          </p:cNvPr>
          <p:cNvSpPr txBox="1"/>
          <p:nvPr/>
        </p:nvSpPr>
        <p:spPr>
          <a:xfrm>
            <a:off x="150270" y="278513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xmlns="" id="{9E3EE53B-2B18-6ED4-94E0-57E3D998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24" t="29744" r="9294" b="27274"/>
          <a:stretch>
            <a:fillRect/>
          </a:stretch>
        </p:blipFill>
        <p:spPr>
          <a:xfrm>
            <a:off x="2258978" y="582071"/>
            <a:ext cx="9572354" cy="5689748"/>
          </a:xfrm>
          <a:prstGeom prst="rect">
            <a:avLst/>
          </a:prstGeom>
        </p:spPr>
      </p:pic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xmlns="" id="{99EEF604-96D0-EEDA-AE62-9BCABE69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69" t="4656" r="2385" b="91830"/>
          <a:stretch>
            <a:fillRect/>
          </a:stretch>
        </p:blipFill>
        <p:spPr>
          <a:xfrm>
            <a:off x="2253537" y="277525"/>
            <a:ext cx="9583364" cy="467108"/>
          </a:xfrm>
          <a:prstGeom prst="rect">
            <a:avLst/>
          </a:prstGeom>
        </p:spPr>
      </p:pic>
      <p:pic>
        <p:nvPicPr>
          <p:cNvPr id="13" name="Imagem 1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9494FB35-45F3-8732-C914-B6915BE5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9" y="1847589"/>
            <a:ext cx="1776376" cy="212942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23F6DBEF-6D32-6254-0FB6-998E400AC48F}"/>
              </a:ext>
            </a:extLst>
          </p:cNvPr>
          <p:cNvSpPr/>
          <p:nvPr/>
        </p:nvSpPr>
        <p:spPr>
          <a:xfrm>
            <a:off x="307827" y="2515130"/>
            <a:ext cx="1446002" cy="8050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944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E9C0F44-3C46-D0D9-272A-F2B2899CD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C5B1167B-A62F-ACEA-8B0D-5599AD31F8E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EF06B6F0-B254-0AEF-3BCB-988A689E1F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A3820F3C-1633-5522-F57E-1B69730CADA6}"/>
              </a:ext>
            </a:extLst>
          </p:cNvPr>
          <p:cNvSpPr txBox="1"/>
          <p:nvPr/>
        </p:nvSpPr>
        <p:spPr>
          <a:xfrm>
            <a:off x="150270" y="278513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1F7B6AF-D570-5AB5-E76F-3DC1381BD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203" y="6368165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xmlns="" id="{9111E996-7E76-A91A-BE6D-56AB45575F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08" t="54401" r="9609" b="2584"/>
          <a:stretch>
            <a:fillRect/>
          </a:stretch>
        </p:blipFill>
        <p:spPr>
          <a:xfrm>
            <a:off x="2258978" y="582071"/>
            <a:ext cx="9572554" cy="5694129"/>
          </a:xfrm>
          <a:prstGeom prst="rect">
            <a:avLst/>
          </a:prstGeom>
        </p:spPr>
      </p:pic>
      <p:pic>
        <p:nvPicPr>
          <p:cNvPr id="13" name="Imagem 1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FD325F39-BB0B-8774-2B13-C3143342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69" t="4656" r="2385" b="91830"/>
          <a:stretch>
            <a:fillRect/>
          </a:stretch>
        </p:blipFill>
        <p:spPr>
          <a:xfrm>
            <a:off x="2253537" y="277525"/>
            <a:ext cx="9583364" cy="467108"/>
          </a:xfrm>
          <a:prstGeom prst="rect">
            <a:avLst/>
          </a:prstGeom>
        </p:spPr>
      </p:pic>
      <p:pic>
        <p:nvPicPr>
          <p:cNvPr id="15" name="Imagem 14" descr="Diagrama&#10;&#10;O conteúdo gerado por IA pode estar incorreto.">
            <a:extLst>
              <a:ext uri="{FF2B5EF4-FFF2-40B4-BE49-F238E27FC236}">
                <a16:creationId xmlns:a16="http://schemas.microsoft.com/office/drawing/2014/main" xmlns="" id="{925B854D-FCAC-9222-D8DC-A2DC8FA91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9" y="1847589"/>
            <a:ext cx="1776376" cy="212942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55DC235E-BAB6-8471-FA27-CD88D1EE9A61}"/>
              </a:ext>
            </a:extLst>
          </p:cNvPr>
          <p:cNvSpPr/>
          <p:nvPr/>
        </p:nvSpPr>
        <p:spPr>
          <a:xfrm>
            <a:off x="307827" y="3120555"/>
            <a:ext cx="1446002" cy="8050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163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6EEDDFE-9D3F-ECEB-A891-97E23402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5918CA1A-5E85-5FFB-3304-24E3C7F842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26DF49A1-2541-58D6-FBF7-84BA1B0FB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7F141BC5-7120-0B1A-368F-E52B00F13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33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2349ACA4-3464-929F-F2C5-C109E172E7AE}"/>
              </a:ext>
            </a:extLst>
          </p:cNvPr>
          <p:cNvSpPr txBox="1"/>
          <p:nvPr/>
        </p:nvSpPr>
        <p:spPr>
          <a:xfrm>
            <a:off x="346652" y="539451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5824E109-C661-0B58-3456-33EE635C1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92" y="0"/>
            <a:ext cx="3353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79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F6C5CFD-0C45-9EAD-0B5C-B88D4A893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B3F499D-6892-FBB0-0432-756E052D39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/>
              <a:t>  </a:t>
            </a:r>
          </a:p>
        </p:txBody>
      </p:sp>
      <p:pic>
        <p:nvPicPr>
          <p:cNvPr id="17" name="Imagem 16" descr="Diagrama, Esquemático&#10;&#10;O conteúdo gerado por IA pode estar incorreto.">
            <a:extLst>
              <a:ext uri="{FF2B5EF4-FFF2-40B4-BE49-F238E27FC236}">
                <a16:creationId xmlns:a16="http://schemas.microsoft.com/office/drawing/2014/main" xmlns="" id="{5A9E685C-6777-6DC1-A46E-B85FD159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8" y="1795398"/>
            <a:ext cx="1819378" cy="3622110"/>
          </a:xfrm>
          <a:prstGeom prst="rect">
            <a:avLst/>
          </a:prstGeom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3DDBA51-D98C-7636-6233-3A23058CCB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B3277FA9-A242-1194-E631-221C6E82A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090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34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BA12194-F08F-92FB-8228-4912BDA22BB8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19C82140-308E-C8C3-7FA6-BBF8640A774A}"/>
              </a:ext>
            </a:extLst>
          </p:cNvPr>
          <p:cNvSpPr/>
          <p:nvPr/>
        </p:nvSpPr>
        <p:spPr>
          <a:xfrm>
            <a:off x="256142" y="1794160"/>
            <a:ext cx="1827676" cy="10897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Diagrama, Esquemático&#10;&#10;O conteúdo gerado por IA pode estar incorreto.">
            <a:extLst>
              <a:ext uri="{FF2B5EF4-FFF2-40B4-BE49-F238E27FC236}">
                <a16:creationId xmlns:a16="http://schemas.microsoft.com/office/drawing/2014/main" xmlns="" id="{642837E2-15BD-D3BA-7F94-C8D1B278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12" b="71799"/>
          <a:stretch>
            <a:fillRect/>
          </a:stretch>
        </p:blipFill>
        <p:spPr>
          <a:xfrm>
            <a:off x="2289667" y="344466"/>
            <a:ext cx="9637719" cy="55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52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45EC399-B4E3-6839-C9BF-F1D78EFC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B574B3A3-6DD4-EB91-CAC1-82DF03806D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F79B79AE-47F3-B422-CDF5-3402E0789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A2EFDBF9-382E-102F-65FB-6D3D1D69E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090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35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B7565048-49FF-7264-1193-1A5C4417AA21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9" name="Imagem 8" descr="Diagrama, Esquemático&#10;&#10;O conteúdo gerado por IA pode estar incorreto.">
            <a:extLst>
              <a:ext uri="{FF2B5EF4-FFF2-40B4-BE49-F238E27FC236}">
                <a16:creationId xmlns:a16="http://schemas.microsoft.com/office/drawing/2014/main" xmlns="" id="{BFCE6B09-8976-5AA8-2631-1A99F39D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524" r="-435" b="55277"/>
          <a:stretch>
            <a:fillRect/>
          </a:stretch>
        </p:blipFill>
        <p:spPr>
          <a:xfrm>
            <a:off x="2289667" y="344466"/>
            <a:ext cx="9649516" cy="5524331"/>
          </a:xfrm>
          <a:prstGeom prst="rect">
            <a:avLst/>
          </a:prstGeom>
        </p:spPr>
      </p:pic>
      <p:pic>
        <p:nvPicPr>
          <p:cNvPr id="12" name="Imagem 11" descr="Diagrama, Esquemático&#10;&#10;O conteúdo gerado por IA pode estar incorreto.">
            <a:extLst>
              <a:ext uri="{FF2B5EF4-FFF2-40B4-BE49-F238E27FC236}">
                <a16:creationId xmlns:a16="http://schemas.microsoft.com/office/drawing/2014/main" xmlns="" id="{AA056B9D-2C04-4C74-ADB5-17A977337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8" y="1795398"/>
            <a:ext cx="1819378" cy="362211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411DA1E1-7ACB-76E1-10CF-37E8574DE4B4}"/>
              </a:ext>
            </a:extLst>
          </p:cNvPr>
          <p:cNvSpPr/>
          <p:nvPr/>
        </p:nvSpPr>
        <p:spPr>
          <a:xfrm>
            <a:off x="235265" y="2410023"/>
            <a:ext cx="1827676" cy="10897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006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CC3151-E6F1-0DED-68B5-BB43FDD0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DE7FC92-4428-0795-74F0-B1E7A69074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/>
              <a:t>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C6E57B4A-744D-1578-2AD5-A7347CD9B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A39E3D90-1157-9F85-456F-00AC5EED4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090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36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AD0AF4C-A65D-050F-466B-989E21044F6A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17" name="Imagem 16" descr="Diagrama, Esquemático&#10;&#10;O conteúdo gerado por IA pode estar incorreto.">
            <a:extLst>
              <a:ext uri="{FF2B5EF4-FFF2-40B4-BE49-F238E27FC236}">
                <a16:creationId xmlns:a16="http://schemas.microsoft.com/office/drawing/2014/main" xmlns="" id="{F23C8034-6DF7-ABA5-5D4A-51BCB03F17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5" t="40085" r="-509" b="31716"/>
          <a:stretch>
            <a:fillRect/>
          </a:stretch>
        </p:blipFill>
        <p:spPr>
          <a:xfrm>
            <a:off x="2289667" y="344466"/>
            <a:ext cx="9659939" cy="5524213"/>
          </a:xfrm>
          <a:prstGeom prst="rect">
            <a:avLst/>
          </a:prstGeom>
        </p:spPr>
      </p:pic>
      <p:pic>
        <p:nvPicPr>
          <p:cNvPr id="19" name="Imagem 18" descr="Diagrama, Esquemático&#10;&#10;O conteúdo gerado por IA pode estar incorreto.">
            <a:extLst>
              <a:ext uri="{FF2B5EF4-FFF2-40B4-BE49-F238E27FC236}">
                <a16:creationId xmlns:a16="http://schemas.microsoft.com/office/drawing/2014/main" xmlns="" id="{F1BA540C-113D-4979-D181-6A3416A3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8" y="1795398"/>
            <a:ext cx="1819378" cy="362211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167C3687-03F4-2673-D9AC-9E066026FE26}"/>
              </a:ext>
            </a:extLst>
          </p:cNvPr>
          <p:cNvSpPr/>
          <p:nvPr/>
        </p:nvSpPr>
        <p:spPr>
          <a:xfrm>
            <a:off x="256142" y="3297283"/>
            <a:ext cx="1817238" cy="10480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309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F9D6405-629F-20F9-B030-C6C686F6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797326A-5CB3-A9D8-995C-AF7CE95CA7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/>
              <a:t>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CF1E1A55-5D6B-FF08-55CB-7DB8C9CA4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68C5DAEB-280D-0602-28AD-1DF13AB09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090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37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A6D1E3B5-A5B8-F7ED-18D1-2165A2BE3F38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9" name="Imagem 8" descr="Diagrama, Esquemático&#10;&#10;O conteúdo gerado por IA pode estar incorreto.">
            <a:extLst>
              <a:ext uri="{FF2B5EF4-FFF2-40B4-BE49-F238E27FC236}">
                <a16:creationId xmlns:a16="http://schemas.microsoft.com/office/drawing/2014/main" xmlns="" id="{F278AFB7-D948-F36D-B1DF-FBBD6F0E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94" t="67728" r="-349" b="4074"/>
          <a:stretch>
            <a:fillRect/>
          </a:stretch>
        </p:blipFill>
        <p:spPr>
          <a:xfrm>
            <a:off x="2289667" y="344466"/>
            <a:ext cx="9659843" cy="5524096"/>
          </a:xfrm>
          <a:prstGeom prst="rect">
            <a:avLst/>
          </a:prstGeom>
        </p:spPr>
      </p:pic>
      <p:pic>
        <p:nvPicPr>
          <p:cNvPr id="12" name="Imagem 11" descr="Diagrama, Esquemático&#10;&#10;O conteúdo gerado por IA pode estar incorreto.">
            <a:extLst>
              <a:ext uri="{FF2B5EF4-FFF2-40B4-BE49-F238E27FC236}">
                <a16:creationId xmlns:a16="http://schemas.microsoft.com/office/drawing/2014/main" xmlns="" id="{AA94553F-AC2A-AA8D-300D-D405CCF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7" y="1837152"/>
            <a:ext cx="1882007" cy="363254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F6A80E57-E643-797A-BCA5-3E449D590FB3}"/>
              </a:ext>
            </a:extLst>
          </p:cNvPr>
          <p:cNvSpPr/>
          <p:nvPr/>
        </p:nvSpPr>
        <p:spPr>
          <a:xfrm>
            <a:off x="183074" y="4330682"/>
            <a:ext cx="1869429" cy="11419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5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9C74CCA-7EC8-7508-58E9-3EF1EE04A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6D56F7A-DD84-2166-1174-B32CD8AC257A}"/>
              </a:ext>
            </a:extLst>
          </p:cNvPr>
          <p:cNvSpPr/>
          <p:nvPr/>
        </p:nvSpPr>
        <p:spPr>
          <a:xfrm>
            <a:off x="0" y="-11043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8" name="Espaço Reservado para Conteúdo 17">
            <a:extLst>
              <a:ext uri="{FF2B5EF4-FFF2-40B4-BE49-F238E27FC236}">
                <a16:creationId xmlns:a16="http://schemas.microsoft.com/office/drawing/2014/main" xmlns="" id="{DCE8191D-482D-FB30-69C9-B8B7720A3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574" y="324486"/>
            <a:ext cx="9437562" cy="6214093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37F9F16-15F3-696B-638B-93D1706E1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4021" y="5997804"/>
            <a:ext cx="480140" cy="34480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9B62CEEA-D271-888E-1BAE-B24EDFB58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714366EE-87C1-77E0-B500-3F96B7CF05AF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2070994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26D04E1-DDFF-6B6D-E9C9-A77CE408C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C5B34721-82E6-A53C-2504-B4399AE51E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8" name="Espaço Reservado para Conteúdo 7" descr="Diagrama, Linha do tempo&#10;&#10;O conteúdo gerado por IA pode estar incorreto.">
            <a:extLst>
              <a:ext uri="{FF2B5EF4-FFF2-40B4-BE49-F238E27FC236}">
                <a16:creationId xmlns:a16="http://schemas.microsoft.com/office/drawing/2014/main" xmlns="" id="{CF7F4B36-3558-F38E-8702-517E94229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7" y="1699322"/>
            <a:ext cx="2023782" cy="1384996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72405DC0-4E45-9AD3-F345-39A034D80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3032C576-E478-5F81-5EB4-6DD4909FE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EAA77D83-01FF-C99A-DC73-C26C9486F4B2}"/>
              </a:ext>
            </a:extLst>
          </p:cNvPr>
          <p:cNvSpPr/>
          <p:nvPr/>
        </p:nvSpPr>
        <p:spPr>
          <a:xfrm>
            <a:off x="502444" y="1747838"/>
            <a:ext cx="521494" cy="4738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2A36B42-AC47-92FD-7C69-0619EBD172C9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5C70DA30-0897-4909-A1BF-1759D96063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71" r="65272" b="68889"/>
          <a:stretch>
            <a:fillRect/>
          </a:stretch>
        </p:blipFill>
        <p:spPr>
          <a:xfrm>
            <a:off x="2719350" y="314326"/>
            <a:ext cx="7995297" cy="62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42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7A48B1D2-9467-4D46-7BDD-508D0356AB19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pic>
        <p:nvPicPr>
          <p:cNvPr id="5" name="Imagem 4" descr="Pessoas sorrindo posando para foto&#10;&#10;O conteúdo gerado por IA pode estar incorreto.">
            <a:extLst>
              <a:ext uri="{FF2B5EF4-FFF2-40B4-BE49-F238E27FC236}">
                <a16:creationId xmlns:a16="http://schemas.microsoft.com/office/drawing/2014/main" xmlns="" id="{98EC2A47-49BE-0F2C-19C5-E2576000E2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7236" r="8457" b="11738"/>
          <a:stretch>
            <a:fillRect/>
          </a:stretch>
        </p:blipFill>
        <p:spPr>
          <a:xfrm rot="727566">
            <a:off x="3407348" y="2173952"/>
            <a:ext cx="1245967" cy="1264671"/>
          </a:xfrm>
          <a:prstGeom prst="ellipse">
            <a:avLst/>
          </a:prstGeom>
          <a:ln w="63500" cap="rnd">
            <a:noFill/>
          </a:ln>
          <a:effectLst>
            <a:outerShdw blurRad="127000" algn="ctr" rotWithShape="0">
              <a:prstClr val="black"/>
            </a:outerShdw>
          </a:effectLst>
        </p:spPr>
      </p:pic>
      <p:pic>
        <p:nvPicPr>
          <p:cNvPr id="208" name="Imagem 207" descr="Homem com óculos de grau em cima da grama&#10;&#10;O conteúdo gerado por IA pode estar incorreto.">
            <a:extLst>
              <a:ext uri="{FF2B5EF4-FFF2-40B4-BE49-F238E27FC236}">
                <a16:creationId xmlns:a16="http://schemas.microsoft.com/office/drawing/2014/main" xmlns="" id="{CC5E5EB1-36C2-480A-CBE5-78213BD07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13733" r="-236" b="9599"/>
          <a:stretch>
            <a:fillRect/>
          </a:stretch>
        </p:blipFill>
        <p:spPr>
          <a:xfrm>
            <a:off x="1346971" y="2165096"/>
            <a:ext cx="1245967" cy="1286480"/>
          </a:xfrm>
          <a:prstGeom prst="ellipse">
            <a:avLst/>
          </a:prstGeom>
          <a:ln w="63500" cap="rnd">
            <a:noFill/>
          </a:ln>
          <a:effectLst>
            <a:outerShdw blurRad="127000" rotWithShape="0">
              <a:srgbClr val="000000"/>
            </a:outerShdw>
          </a:effectLst>
        </p:spPr>
      </p:pic>
      <p:pic>
        <p:nvPicPr>
          <p:cNvPr id="206" name="Imagem 205" descr="Homem de óculos e camisa azul&#10;&#10;O conteúdo gerado por IA pode estar incorreto.">
            <a:extLst>
              <a:ext uri="{FF2B5EF4-FFF2-40B4-BE49-F238E27FC236}">
                <a16:creationId xmlns:a16="http://schemas.microsoft.com/office/drawing/2014/main" xmlns="" id="{C1362388-3A38-1A99-3E2A-7FE585145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t="16667" r="91" b="6111"/>
          <a:stretch>
            <a:fillRect/>
          </a:stretch>
        </p:blipFill>
        <p:spPr>
          <a:xfrm>
            <a:off x="5467725" y="2169034"/>
            <a:ext cx="1232279" cy="1259966"/>
          </a:xfrm>
          <a:prstGeom prst="ellipse">
            <a:avLst/>
          </a:prstGeom>
          <a:ln w="63500" cap="rnd">
            <a:noFill/>
          </a:ln>
          <a:effectLst>
            <a:outerShdw blurRad="127000" algn="ctr" rotWithShape="0">
              <a:prstClr val="black"/>
            </a:outerShdw>
          </a:effectLst>
        </p:spPr>
      </p:pic>
      <p:pic>
        <p:nvPicPr>
          <p:cNvPr id="204" name="Imagem 203" descr="Homem pousando para foto&#10;&#10;O conteúdo gerado por IA pode estar incorreto.">
            <a:extLst>
              <a:ext uri="{FF2B5EF4-FFF2-40B4-BE49-F238E27FC236}">
                <a16:creationId xmlns:a16="http://schemas.microsoft.com/office/drawing/2014/main" xmlns="" id="{5E3EE227-D61C-296D-8694-8FEF80D17F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t="4733" r="-6" b="39892"/>
          <a:stretch>
            <a:fillRect/>
          </a:stretch>
        </p:blipFill>
        <p:spPr>
          <a:xfrm>
            <a:off x="7514414" y="2169034"/>
            <a:ext cx="1245967" cy="1282541"/>
          </a:xfrm>
          <a:prstGeom prst="ellipse">
            <a:avLst/>
          </a:prstGeom>
          <a:ln w="63500" cap="rnd">
            <a:noFill/>
          </a:ln>
          <a:effectLst>
            <a:outerShdw blurRad="127000" algn="ctr" rotWithShape="0">
              <a:prstClr val="black"/>
            </a:outerShdw>
          </a:effectLst>
        </p:spPr>
      </p:pic>
      <p:pic>
        <p:nvPicPr>
          <p:cNvPr id="200" name="Imagem 199" descr="Homem de barba posando para foto&#10;&#10;O conteúdo gerado por IA pode estar incorreto.">
            <a:extLst>
              <a:ext uri="{FF2B5EF4-FFF2-40B4-BE49-F238E27FC236}">
                <a16:creationId xmlns:a16="http://schemas.microsoft.com/office/drawing/2014/main" xmlns="" id="{31CB31C3-EB26-ED23-1933-0042A4BF77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791" y="2173952"/>
            <a:ext cx="1245968" cy="126467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  <p:grpSp>
        <p:nvGrpSpPr>
          <p:cNvPr id="42" name="Group 2">
            <a:extLst>
              <a:ext uri="{FF2B5EF4-FFF2-40B4-BE49-F238E27FC236}">
                <a16:creationId xmlns:a16="http://schemas.microsoft.com/office/drawing/2014/main" xmlns="" id="{051DD09E-25B9-CA07-AB89-B5DBBC5C2024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9987133" y="-250940"/>
            <a:ext cx="1983512" cy="2426226"/>
            <a:chOff x="0" y="0"/>
            <a:chExt cx="4433570" cy="6350000"/>
          </a:xfrm>
        </p:grpSpPr>
        <p:sp>
          <p:nvSpPr>
            <p:cNvPr id="43" name="Freeform 3">
              <a:extLst>
                <a:ext uri="{FF2B5EF4-FFF2-40B4-BE49-F238E27FC236}">
                  <a16:creationId xmlns:a16="http://schemas.microsoft.com/office/drawing/2014/main" xmlns="" id="{B96CDCCF-C5A3-C530-97F7-99EB81D95CC6}"/>
                </a:ext>
              </a:extLst>
            </p:cNvPr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45" name="Freeform 5">
            <a:extLst>
              <a:ext uri="{FF2B5EF4-FFF2-40B4-BE49-F238E27FC236}">
                <a16:creationId xmlns:a16="http://schemas.microsoft.com/office/drawing/2014/main" xmlns="" id="{AF93C779-62D9-AEB2-6488-D0C57EB0EB96}"/>
              </a:ext>
            </a:extLst>
          </p:cNvPr>
          <p:cNvSpPr/>
          <p:nvPr/>
        </p:nvSpPr>
        <p:spPr>
          <a:xfrm>
            <a:off x="-31218" y="-29584"/>
            <a:ext cx="9796994" cy="1983512"/>
          </a:xfrm>
          <a:custGeom>
            <a:avLst/>
            <a:gdLst/>
            <a:ahLst/>
            <a:cxnLst/>
            <a:rect l="l" t="t" r="r" b="b"/>
            <a:pathLst>
              <a:path w="3062537" h="962236">
                <a:moveTo>
                  <a:pt x="0" y="0"/>
                </a:moveTo>
                <a:lnTo>
                  <a:pt x="3062537" y="0"/>
                </a:lnTo>
                <a:lnTo>
                  <a:pt x="3062537" y="962236"/>
                </a:lnTo>
                <a:lnTo>
                  <a:pt x="0" y="9622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TextBox 6">
            <a:extLst>
              <a:ext uri="{FF2B5EF4-FFF2-40B4-BE49-F238E27FC236}">
                <a16:creationId xmlns:a16="http://schemas.microsoft.com/office/drawing/2014/main" xmlns="" id="{460ABF32-1934-ECE1-76E9-5D8C8A673E8A}"/>
              </a:ext>
            </a:extLst>
          </p:cNvPr>
          <p:cNvSpPr txBox="1"/>
          <p:nvPr/>
        </p:nvSpPr>
        <p:spPr>
          <a:xfrm>
            <a:off x="-31220" y="-25379"/>
            <a:ext cx="6010957" cy="1983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50800" tIns="50800" rIns="50800" bIns="50800" rtlCol="0" anchor="ctr"/>
          <a:lstStyle/>
          <a:p>
            <a:pPr algn="ctr">
              <a:lnSpc>
                <a:spcPts val="1748"/>
              </a:lnSpc>
            </a:pPr>
            <a:endParaRPr/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xmlns="" id="{4071B5D6-BB93-6AA6-2820-6B628C8ADBA3}"/>
              </a:ext>
            </a:extLst>
          </p:cNvPr>
          <p:cNvSpPr txBox="1"/>
          <p:nvPr/>
        </p:nvSpPr>
        <p:spPr>
          <a:xfrm>
            <a:off x="682695" y="114297"/>
            <a:ext cx="6752583" cy="741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4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Quem</a:t>
            </a:r>
            <a:r>
              <a:rPr lang="en-US" sz="4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somos</a:t>
            </a:r>
            <a:r>
              <a:rPr lang="en-US" sz="4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?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xmlns="" id="{96001A38-2943-BB44-F6D1-10D586194C7E}"/>
              </a:ext>
            </a:extLst>
          </p:cNvPr>
          <p:cNvSpPr txBox="1"/>
          <p:nvPr/>
        </p:nvSpPr>
        <p:spPr>
          <a:xfrm>
            <a:off x="682694" y="952143"/>
            <a:ext cx="6752583" cy="334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2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Equipe de </a:t>
            </a:r>
            <a:r>
              <a:rPr lang="en-US" sz="200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estudantes</a:t>
            </a:r>
            <a:r>
              <a:rPr lang="en-US" sz="2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200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Engenharia</a:t>
            </a:r>
            <a:r>
              <a:rPr lang="en-US" sz="2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da </a:t>
            </a:r>
            <a:r>
              <a:rPr lang="en-US" sz="200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Computação</a:t>
            </a:r>
            <a:endParaRPr lang="en-US" sz="2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9" name="Group 29">
            <a:extLst>
              <a:ext uri="{FF2B5EF4-FFF2-40B4-BE49-F238E27FC236}">
                <a16:creationId xmlns:a16="http://schemas.microsoft.com/office/drawing/2014/main" xmlns="" id="{A4CCA24A-20E6-D994-99A6-01258DB2F76A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439111" y="3125446"/>
            <a:ext cx="383597" cy="341600"/>
            <a:chOff x="0" y="0"/>
            <a:chExt cx="6350000" cy="5820791"/>
          </a:xfrm>
          <a:solidFill>
            <a:srgbClr val="0070C0"/>
          </a:solidFill>
        </p:grpSpPr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xmlns="" id="{B24F98F7-1082-7815-9B34-659148F58E18}"/>
                </a:ext>
              </a:extLst>
            </p:cNvPr>
            <p:cNvSpPr/>
            <p:nvPr/>
          </p:nvSpPr>
          <p:spPr>
            <a:xfrm>
              <a:off x="0" y="0"/>
              <a:ext cx="6350000" cy="5820791"/>
            </a:xfrm>
            <a:custGeom>
              <a:avLst/>
              <a:gdLst/>
              <a:ahLst/>
              <a:cxnLst/>
              <a:rect l="l" t="t" r="r" b="b"/>
              <a:pathLst>
                <a:path w="6350000" h="5820791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24">
            <a:extLst>
              <a:ext uri="{FF2B5EF4-FFF2-40B4-BE49-F238E27FC236}">
                <a16:creationId xmlns:a16="http://schemas.microsoft.com/office/drawing/2014/main" xmlns="" id="{44E07459-25AC-EC0B-1BFB-0CDBE2C7115E}"/>
              </a:ext>
            </a:extLst>
          </p:cNvPr>
          <p:cNvGrpSpPr/>
          <p:nvPr/>
        </p:nvGrpSpPr>
        <p:grpSpPr>
          <a:xfrm>
            <a:off x="10613121" y="3002655"/>
            <a:ext cx="377925" cy="389020"/>
            <a:chOff x="0" y="0"/>
            <a:chExt cx="812800" cy="812800"/>
          </a:xfrm>
          <a:solidFill>
            <a:srgbClr val="0070C0"/>
          </a:solidFill>
        </p:grpSpPr>
        <p:sp>
          <p:nvSpPr>
            <p:cNvPr id="130" name="Freeform 25">
              <a:extLst>
                <a:ext uri="{FF2B5EF4-FFF2-40B4-BE49-F238E27FC236}">
                  <a16:creationId xmlns:a16="http://schemas.microsoft.com/office/drawing/2014/main" xmlns="" id="{73693137-E276-5E02-D004-03857EFD39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1" name="TextBox 26">
              <a:extLst>
                <a:ext uri="{FF2B5EF4-FFF2-40B4-BE49-F238E27FC236}">
                  <a16:creationId xmlns:a16="http://schemas.microsoft.com/office/drawing/2014/main" xmlns="" id="{74E515A9-704F-09F3-D1A6-C4791A8CE053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27">
            <a:extLst>
              <a:ext uri="{FF2B5EF4-FFF2-40B4-BE49-F238E27FC236}">
                <a16:creationId xmlns:a16="http://schemas.microsoft.com/office/drawing/2014/main" xmlns="" id="{E8186DF1-7F52-680A-351B-0DC560DFBCFB}"/>
              </a:ext>
            </a:extLst>
          </p:cNvPr>
          <p:cNvGrpSpPr>
            <a:grpSpLocks noChangeAspect="1"/>
          </p:cNvGrpSpPr>
          <p:nvPr/>
        </p:nvGrpSpPr>
        <p:grpSpPr>
          <a:xfrm>
            <a:off x="8534069" y="3002655"/>
            <a:ext cx="377925" cy="389020"/>
            <a:chOff x="0" y="0"/>
            <a:chExt cx="6350000" cy="6350000"/>
          </a:xfrm>
          <a:solidFill>
            <a:srgbClr val="0070C0"/>
          </a:solidFill>
        </p:grpSpPr>
        <p:sp>
          <p:nvSpPr>
            <p:cNvPr id="133" name="Freeform 28">
              <a:extLst>
                <a:ext uri="{FF2B5EF4-FFF2-40B4-BE49-F238E27FC236}">
                  <a16:creationId xmlns:a16="http://schemas.microsoft.com/office/drawing/2014/main" xmlns="" id="{94AAFEB2-9AAF-8B88-9271-3118C9754307}"/>
                </a:ext>
              </a:extLst>
            </p:cNvPr>
            <p:cNvSpPr/>
            <p:nvPr/>
          </p:nvSpPr>
          <p:spPr>
            <a:xfrm>
              <a:off x="11684" y="11684"/>
              <a:ext cx="6326632" cy="6326632"/>
            </a:xfrm>
            <a:custGeom>
              <a:avLst/>
              <a:gdLst/>
              <a:ahLst/>
              <a:cxnLst/>
              <a:rect l="l" t="t" r="r" b="b"/>
              <a:pathLst>
                <a:path w="6326632" h="6326632">
                  <a:moveTo>
                    <a:pt x="3163316" y="0"/>
                  </a:moveTo>
                  <a:cubicBezTo>
                    <a:pt x="1416304" y="0"/>
                    <a:pt x="0" y="1416304"/>
                    <a:pt x="0" y="3163316"/>
                  </a:cubicBezTo>
                  <a:cubicBezTo>
                    <a:pt x="0" y="4910328"/>
                    <a:pt x="1416304" y="6326632"/>
                    <a:pt x="3163316" y="6326632"/>
                  </a:cubicBezTo>
                  <a:cubicBezTo>
                    <a:pt x="4910328" y="6326632"/>
                    <a:pt x="6326632" y="4910328"/>
                    <a:pt x="6326632" y="3163316"/>
                  </a:cubicBezTo>
                  <a:cubicBezTo>
                    <a:pt x="6326632" y="1416304"/>
                    <a:pt x="4910328" y="0"/>
                    <a:pt x="3163316" y="0"/>
                  </a:cubicBezTo>
                  <a:close/>
                  <a:moveTo>
                    <a:pt x="3163316" y="4190746"/>
                  </a:moveTo>
                  <a:cubicBezTo>
                    <a:pt x="2595880" y="4190746"/>
                    <a:pt x="2135886" y="3730752"/>
                    <a:pt x="2135886" y="3163316"/>
                  </a:cubicBezTo>
                  <a:cubicBezTo>
                    <a:pt x="2135886" y="2595880"/>
                    <a:pt x="2595880" y="2135886"/>
                    <a:pt x="3163316" y="2135886"/>
                  </a:cubicBezTo>
                  <a:cubicBezTo>
                    <a:pt x="3730752" y="2135886"/>
                    <a:pt x="4190746" y="2595880"/>
                    <a:pt x="4190746" y="3163316"/>
                  </a:cubicBezTo>
                  <a:cubicBezTo>
                    <a:pt x="4190746" y="3730752"/>
                    <a:pt x="3730752" y="4190746"/>
                    <a:pt x="3163316" y="4190746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34" name="Group 9">
            <a:extLst>
              <a:ext uri="{FF2B5EF4-FFF2-40B4-BE49-F238E27FC236}">
                <a16:creationId xmlns:a16="http://schemas.microsoft.com/office/drawing/2014/main" xmlns="" id="{66F0EF56-B270-5E54-AA44-7E492B42BD5D}"/>
              </a:ext>
            </a:extLst>
          </p:cNvPr>
          <p:cNvGrpSpPr/>
          <p:nvPr/>
        </p:nvGrpSpPr>
        <p:grpSpPr>
          <a:xfrm>
            <a:off x="777810" y="3548924"/>
            <a:ext cx="2384288" cy="563583"/>
            <a:chOff x="279390" y="-28575"/>
            <a:chExt cx="3239636" cy="1840971"/>
          </a:xfrm>
        </p:grpSpPr>
        <p:sp>
          <p:nvSpPr>
            <p:cNvPr id="135" name="TextBox 10">
              <a:extLst>
                <a:ext uri="{FF2B5EF4-FFF2-40B4-BE49-F238E27FC236}">
                  <a16:creationId xmlns:a16="http://schemas.microsoft.com/office/drawing/2014/main" xmlns="" id="{3AE2C9A9-90C9-08BB-2ED6-BD9C37943077}"/>
                </a:ext>
              </a:extLst>
            </p:cNvPr>
            <p:cNvSpPr txBox="1"/>
            <p:nvPr/>
          </p:nvSpPr>
          <p:spPr>
            <a:xfrm>
              <a:off x="279390" y="-28575"/>
              <a:ext cx="3239636" cy="13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1" spc="150" err="1">
                  <a:latin typeface="Ubuntu Bold"/>
                  <a:ea typeface="Ubuntu Bold"/>
                  <a:cs typeface="Ubuntu Bold"/>
                  <a:sym typeface="Ubuntu Bold"/>
                </a:rPr>
                <a:t>Arlison</a:t>
              </a:r>
              <a:r>
                <a:rPr lang="en-US" b="1" spc="150">
                  <a:latin typeface="Ubuntu Bold"/>
                  <a:ea typeface="Ubuntu Bold"/>
                  <a:cs typeface="Ubuntu Bold"/>
                  <a:sym typeface="Ubuntu Bold"/>
                </a:rPr>
                <a:t> Oliveira</a:t>
              </a:r>
            </a:p>
          </p:txBody>
        </p:sp>
        <p:sp>
          <p:nvSpPr>
            <p:cNvPr id="136" name="TextBox 11">
              <a:extLst>
                <a:ext uri="{FF2B5EF4-FFF2-40B4-BE49-F238E27FC236}">
                  <a16:creationId xmlns:a16="http://schemas.microsoft.com/office/drawing/2014/main" xmlns="" id="{3F46346D-69BD-EF0C-ED9B-14C4A8AFC3DE}"/>
                </a:ext>
              </a:extLst>
            </p:cNvPr>
            <p:cNvSpPr txBox="1"/>
            <p:nvPr/>
          </p:nvSpPr>
          <p:spPr>
            <a:xfrm>
              <a:off x="279390" y="768071"/>
              <a:ext cx="3239636" cy="1044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1200" spc="124" err="1">
                  <a:latin typeface="Ubuntu"/>
                  <a:ea typeface="Ubuntu"/>
                  <a:cs typeface="Ubuntu"/>
                  <a:sym typeface="Ubuntu"/>
                </a:rPr>
                <a:t>Desenvolvedor</a:t>
              </a:r>
              <a:endParaRPr lang="en-US" sz="1200" spc="124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44" name="Group 24">
            <a:extLst>
              <a:ext uri="{FF2B5EF4-FFF2-40B4-BE49-F238E27FC236}">
                <a16:creationId xmlns:a16="http://schemas.microsoft.com/office/drawing/2014/main" xmlns="" id="{22DBAC3D-69AC-1CBF-E426-35CC4FBCC340}"/>
              </a:ext>
            </a:extLst>
          </p:cNvPr>
          <p:cNvGrpSpPr/>
          <p:nvPr/>
        </p:nvGrpSpPr>
        <p:grpSpPr>
          <a:xfrm>
            <a:off x="4445678" y="3002655"/>
            <a:ext cx="377925" cy="389020"/>
            <a:chOff x="0" y="0"/>
            <a:chExt cx="812800" cy="812800"/>
          </a:xfrm>
          <a:solidFill>
            <a:srgbClr val="0070C0"/>
          </a:solidFill>
        </p:grpSpPr>
        <p:sp>
          <p:nvSpPr>
            <p:cNvPr id="145" name="Freeform 25">
              <a:extLst>
                <a:ext uri="{FF2B5EF4-FFF2-40B4-BE49-F238E27FC236}">
                  <a16:creationId xmlns:a16="http://schemas.microsoft.com/office/drawing/2014/main" xmlns="" id="{523AA23F-4687-F64E-F218-38B3A0F0E5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6" name="TextBox 26">
              <a:extLst>
                <a:ext uri="{FF2B5EF4-FFF2-40B4-BE49-F238E27FC236}">
                  <a16:creationId xmlns:a16="http://schemas.microsoft.com/office/drawing/2014/main" xmlns="" id="{314C5870-893B-25A3-BB40-BC7348C695FE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Group 27">
            <a:extLst>
              <a:ext uri="{FF2B5EF4-FFF2-40B4-BE49-F238E27FC236}">
                <a16:creationId xmlns:a16="http://schemas.microsoft.com/office/drawing/2014/main" xmlns="" id="{12AB8F6D-3C63-A241-400E-BD9A0888E58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626" y="3002655"/>
            <a:ext cx="377925" cy="389020"/>
            <a:chOff x="0" y="0"/>
            <a:chExt cx="6350000" cy="6350000"/>
          </a:xfrm>
          <a:solidFill>
            <a:srgbClr val="0070C0"/>
          </a:solidFill>
        </p:grpSpPr>
        <p:sp>
          <p:nvSpPr>
            <p:cNvPr id="148" name="Freeform 28">
              <a:extLst>
                <a:ext uri="{FF2B5EF4-FFF2-40B4-BE49-F238E27FC236}">
                  <a16:creationId xmlns:a16="http://schemas.microsoft.com/office/drawing/2014/main" xmlns="" id="{77308787-6F12-A687-C88F-2EA9918EEC44}"/>
                </a:ext>
              </a:extLst>
            </p:cNvPr>
            <p:cNvSpPr/>
            <p:nvPr/>
          </p:nvSpPr>
          <p:spPr>
            <a:xfrm>
              <a:off x="11684" y="11684"/>
              <a:ext cx="6326632" cy="6326632"/>
            </a:xfrm>
            <a:custGeom>
              <a:avLst/>
              <a:gdLst/>
              <a:ahLst/>
              <a:cxnLst/>
              <a:rect l="l" t="t" r="r" b="b"/>
              <a:pathLst>
                <a:path w="6326632" h="6326632">
                  <a:moveTo>
                    <a:pt x="3163316" y="0"/>
                  </a:moveTo>
                  <a:cubicBezTo>
                    <a:pt x="1416304" y="0"/>
                    <a:pt x="0" y="1416304"/>
                    <a:pt x="0" y="3163316"/>
                  </a:cubicBezTo>
                  <a:cubicBezTo>
                    <a:pt x="0" y="4910328"/>
                    <a:pt x="1416304" y="6326632"/>
                    <a:pt x="3163316" y="6326632"/>
                  </a:cubicBezTo>
                  <a:cubicBezTo>
                    <a:pt x="4910328" y="6326632"/>
                    <a:pt x="6326632" y="4910328"/>
                    <a:pt x="6326632" y="3163316"/>
                  </a:cubicBezTo>
                  <a:cubicBezTo>
                    <a:pt x="6326632" y="1416304"/>
                    <a:pt x="4910328" y="0"/>
                    <a:pt x="3163316" y="0"/>
                  </a:cubicBezTo>
                  <a:close/>
                  <a:moveTo>
                    <a:pt x="3163316" y="4190746"/>
                  </a:moveTo>
                  <a:cubicBezTo>
                    <a:pt x="2595880" y="4190746"/>
                    <a:pt x="2135886" y="3730752"/>
                    <a:pt x="2135886" y="3163316"/>
                  </a:cubicBezTo>
                  <a:cubicBezTo>
                    <a:pt x="2135886" y="2595880"/>
                    <a:pt x="2595880" y="2135886"/>
                    <a:pt x="3163316" y="2135886"/>
                  </a:cubicBezTo>
                  <a:cubicBezTo>
                    <a:pt x="3730752" y="2135886"/>
                    <a:pt x="4190746" y="2595880"/>
                    <a:pt x="4190746" y="3163316"/>
                  </a:cubicBezTo>
                  <a:cubicBezTo>
                    <a:pt x="4190746" y="3730752"/>
                    <a:pt x="3730752" y="4190746"/>
                    <a:pt x="3163316" y="4190746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58" name="Group 9">
            <a:extLst>
              <a:ext uri="{FF2B5EF4-FFF2-40B4-BE49-F238E27FC236}">
                <a16:creationId xmlns:a16="http://schemas.microsoft.com/office/drawing/2014/main" xmlns="" id="{87ECB366-F665-BBA6-6F3B-BC8466206830}"/>
              </a:ext>
            </a:extLst>
          </p:cNvPr>
          <p:cNvGrpSpPr/>
          <p:nvPr/>
        </p:nvGrpSpPr>
        <p:grpSpPr>
          <a:xfrm>
            <a:off x="2852729" y="3548924"/>
            <a:ext cx="2384288" cy="563583"/>
            <a:chOff x="279390" y="-28575"/>
            <a:chExt cx="3239636" cy="1840971"/>
          </a:xfrm>
        </p:grpSpPr>
        <p:sp>
          <p:nvSpPr>
            <p:cNvPr id="159" name="TextBox 10">
              <a:extLst>
                <a:ext uri="{FF2B5EF4-FFF2-40B4-BE49-F238E27FC236}">
                  <a16:creationId xmlns:a16="http://schemas.microsoft.com/office/drawing/2014/main" xmlns="" id="{FB860093-0960-0DA1-5D71-DF3D8C5AAA8E}"/>
                </a:ext>
              </a:extLst>
            </p:cNvPr>
            <p:cNvSpPr txBox="1"/>
            <p:nvPr/>
          </p:nvSpPr>
          <p:spPr>
            <a:xfrm>
              <a:off x="279390" y="-28575"/>
              <a:ext cx="3239636" cy="13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1" spc="150">
                  <a:latin typeface="Ubuntu Bold"/>
                  <a:ea typeface="Ubuntu Bold"/>
                  <a:cs typeface="Ubuntu Bold"/>
                  <a:sym typeface="Ubuntu Bold"/>
                </a:rPr>
                <a:t> Cauã Barros</a:t>
              </a:r>
            </a:p>
          </p:txBody>
        </p:sp>
        <p:sp>
          <p:nvSpPr>
            <p:cNvPr id="160" name="TextBox 11">
              <a:extLst>
                <a:ext uri="{FF2B5EF4-FFF2-40B4-BE49-F238E27FC236}">
                  <a16:creationId xmlns:a16="http://schemas.microsoft.com/office/drawing/2014/main" xmlns="" id="{A3430DE1-1E29-F989-5BA2-E5B366485502}"/>
                </a:ext>
              </a:extLst>
            </p:cNvPr>
            <p:cNvSpPr txBox="1"/>
            <p:nvPr/>
          </p:nvSpPr>
          <p:spPr>
            <a:xfrm>
              <a:off x="279390" y="768071"/>
              <a:ext cx="3239636" cy="1044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1200" spc="124" err="1">
                  <a:latin typeface="Ubuntu"/>
                  <a:ea typeface="Ubuntu"/>
                  <a:cs typeface="Ubuntu"/>
                  <a:sym typeface="Ubuntu"/>
                </a:rPr>
                <a:t>Desenvolvedor</a:t>
              </a:r>
              <a:endParaRPr lang="en-US" sz="1200" spc="124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70" name="Group 9">
            <a:extLst>
              <a:ext uri="{FF2B5EF4-FFF2-40B4-BE49-F238E27FC236}">
                <a16:creationId xmlns:a16="http://schemas.microsoft.com/office/drawing/2014/main" xmlns="" id="{2D29A53F-0EB7-45AE-9B60-7E771B537026}"/>
              </a:ext>
            </a:extLst>
          </p:cNvPr>
          <p:cNvGrpSpPr/>
          <p:nvPr/>
        </p:nvGrpSpPr>
        <p:grpSpPr>
          <a:xfrm>
            <a:off x="6945253" y="3554659"/>
            <a:ext cx="2384288" cy="563583"/>
            <a:chOff x="279390" y="-28575"/>
            <a:chExt cx="3239636" cy="1840971"/>
          </a:xfrm>
        </p:grpSpPr>
        <p:sp>
          <p:nvSpPr>
            <p:cNvPr id="171" name="TextBox 10">
              <a:extLst>
                <a:ext uri="{FF2B5EF4-FFF2-40B4-BE49-F238E27FC236}">
                  <a16:creationId xmlns:a16="http://schemas.microsoft.com/office/drawing/2014/main" xmlns="" id="{2B7E25D7-FB95-6994-4D57-513C94CF45DE}"/>
                </a:ext>
              </a:extLst>
            </p:cNvPr>
            <p:cNvSpPr txBox="1"/>
            <p:nvPr/>
          </p:nvSpPr>
          <p:spPr>
            <a:xfrm>
              <a:off x="279390" y="-28575"/>
              <a:ext cx="3239636" cy="13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1" spc="150">
                  <a:latin typeface="Ubuntu Bold"/>
                  <a:ea typeface="Ubuntu Bold"/>
                  <a:cs typeface="Ubuntu Bold"/>
                  <a:sym typeface="Ubuntu Bold"/>
                </a:rPr>
                <a:t>Italo Oliveira</a:t>
              </a:r>
            </a:p>
          </p:txBody>
        </p:sp>
        <p:sp>
          <p:nvSpPr>
            <p:cNvPr id="172" name="TextBox 11">
              <a:extLst>
                <a:ext uri="{FF2B5EF4-FFF2-40B4-BE49-F238E27FC236}">
                  <a16:creationId xmlns:a16="http://schemas.microsoft.com/office/drawing/2014/main" xmlns="" id="{10FBFA15-2A06-6DE6-2E14-664F27F6CA83}"/>
                </a:ext>
              </a:extLst>
            </p:cNvPr>
            <p:cNvSpPr txBox="1"/>
            <p:nvPr/>
          </p:nvSpPr>
          <p:spPr>
            <a:xfrm>
              <a:off x="279390" y="768071"/>
              <a:ext cx="3239636" cy="1044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1200" spc="124" err="1">
                  <a:latin typeface="Ubuntu"/>
                  <a:ea typeface="Ubuntu"/>
                  <a:cs typeface="Ubuntu"/>
                  <a:sym typeface="Ubuntu"/>
                </a:rPr>
                <a:t>Desenvolvedor</a:t>
              </a:r>
              <a:endParaRPr lang="en-US" sz="1200" spc="124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73" name="Group 9">
            <a:extLst>
              <a:ext uri="{FF2B5EF4-FFF2-40B4-BE49-F238E27FC236}">
                <a16:creationId xmlns:a16="http://schemas.microsoft.com/office/drawing/2014/main" xmlns="" id="{E6551D60-A452-0395-4C32-CAF22E79598A}"/>
              </a:ext>
            </a:extLst>
          </p:cNvPr>
          <p:cNvGrpSpPr/>
          <p:nvPr/>
        </p:nvGrpSpPr>
        <p:grpSpPr>
          <a:xfrm>
            <a:off x="9005630" y="3554926"/>
            <a:ext cx="2384288" cy="563583"/>
            <a:chOff x="279390" y="-28575"/>
            <a:chExt cx="3239636" cy="1840971"/>
          </a:xfrm>
        </p:grpSpPr>
        <p:sp>
          <p:nvSpPr>
            <p:cNvPr id="174" name="TextBox 10">
              <a:extLst>
                <a:ext uri="{FF2B5EF4-FFF2-40B4-BE49-F238E27FC236}">
                  <a16:creationId xmlns:a16="http://schemas.microsoft.com/office/drawing/2014/main" xmlns="" id="{BFF8D8D1-2597-CAAD-EDD9-55219E9B010B}"/>
                </a:ext>
              </a:extLst>
            </p:cNvPr>
            <p:cNvSpPr txBox="1"/>
            <p:nvPr/>
          </p:nvSpPr>
          <p:spPr>
            <a:xfrm>
              <a:off x="279390" y="-28575"/>
              <a:ext cx="3239636" cy="13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1" spc="150">
                  <a:latin typeface="Ubuntu Bold"/>
                  <a:ea typeface="Ubuntu Bold"/>
                  <a:cs typeface="Ubuntu Bold"/>
                  <a:sym typeface="Ubuntu Bold"/>
                </a:rPr>
                <a:t>João Sousa</a:t>
              </a:r>
            </a:p>
          </p:txBody>
        </p:sp>
        <p:sp>
          <p:nvSpPr>
            <p:cNvPr id="175" name="TextBox 11">
              <a:extLst>
                <a:ext uri="{FF2B5EF4-FFF2-40B4-BE49-F238E27FC236}">
                  <a16:creationId xmlns:a16="http://schemas.microsoft.com/office/drawing/2014/main" xmlns="" id="{DA45FACD-9AF7-2566-5A7A-C5FD1C870CFE}"/>
                </a:ext>
              </a:extLst>
            </p:cNvPr>
            <p:cNvSpPr txBox="1"/>
            <p:nvPr/>
          </p:nvSpPr>
          <p:spPr>
            <a:xfrm>
              <a:off x="279390" y="768071"/>
              <a:ext cx="3239636" cy="1044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1200" spc="124" err="1">
                  <a:latin typeface="Ubuntu"/>
                  <a:ea typeface="Ubuntu"/>
                  <a:cs typeface="Ubuntu"/>
                  <a:sym typeface="Ubuntu"/>
                </a:rPr>
                <a:t>Desenvolvedor</a:t>
              </a:r>
              <a:endParaRPr lang="en-US" sz="1200" spc="124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94" name="Group 9">
            <a:extLst>
              <a:ext uri="{FF2B5EF4-FFF2-40B4-BE49-F238E27FC236}">
                <a16:creationId xmlns:a16="http://schemas.microsoft.com/office/drawing/2014/main" xmlns="" id="{C92989FA-A077-2273-AA42-90667F7965B2}"/>
              </a:ext>
            </a:extLst>
          </p:cNvPr>
          <p:cNvGrpSpPr/>
          <p:nvPr/>
        </p:nvGrpSpPr>
        <p:grpSpPr>
          <a:xfrm>
            <a:off x="4898991" y="3549847"/>
            <a:ext cx="2384288" cy="563583"/>
            <a:chOff x="279390" y="-28575"/>
            <a:chExt cx="3239636" cy="1840971"/>
          </a:xfrm>
        </p:grpSpPr>
        <p:sp>
          <p:nvSpPr>
            <p:cNvPr id="195" name="TextBox 10">
              <a:extLst>
                <a:ext uri="{FF2B5EF4-FFF2-40B4-BE49-F238E27FC236}">
                  <a16:creationId xmlns:a16="http://schemas.microsoft.com/office/drawing/2014/main" xmlns="" id="{0CE76562-0505-EA12-4646-DFD4B57C765D}"/>
                </a:ext>
              </a:extLst>
            </p:cNvPr>
            <p:cNvSpPr txBox="1"/>
            <p:nvPr/>
          </p:nvSpPr>
          <p:spPr>
            <a:xfrm>
              <a:off x="279390" y="-28575"/>
              <a:ext cx="3239636" cy="13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1" spc="150">
                  <a:latin typeface="Ubuntu Bold"/>
                  <a:ea typeface="Ubuntu Bold"/>
                  <a:cs typeface="Ubuntu Bold"/>
                  <a:sym typeface="Ubuntu Bold"/>
                </a:rPr>
                <a:t>Gustavo Morais</a:t>
              </a:r>
            </a:p>
          </p:txBody>
        </p:sp>
        <p:sp>
          <p:nvSpPr>
            <p:cNvPr id="196" name="TextBox 11">
              <a:extLst>
                <a:ext uri="{FF2B5EF4-FFF2-40B4-BE49-F238E27FC236}">
                  <a16:creationId xmlns:a16="http://schemas.microsoft.com/office/drawing/2014/main" xmlns="" id="{22CB3345-F3AA-C35F-DD92-2FB8E8B77B2C}"/>
                </a:ext>
              </a:extLst>
            </p:cNvPr>
            <p:cNvSpPr txBox="1"/>
            <p:nvPr/>
          </p:nvSpPr>
          <p:spPr>
            <a:xfrm>
              <a:off x="279390" y="768071"/>
              <a:ext cx="3239636" cy="1044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1200" spc="124" err="1">
                  <a:latin typeface="Ubuntu"/>
                  <a:ea typeface="Ubuntu"/>
                  <a:cs typeface="Ubuntu"/>
                  <a:sym typeface="Ubuntu"/>
                </a:rPr>
                <a:t>Desenvolvedor</a:t>
              </a:r>
              <a:endParaRPr lang="en-US" sz="1200" spc="124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98" name="CaixaDeTexto 197">
            <a:extLst>
              <a:ext uri="{FF2B5EF4-FFF2-40B4-BE49-F238E27FC236}">
                <a16:creationId xmlns:a16="http://schemas.microsoft.com/office/drawing/2014/main" xmlns="" id="{E10375FF-29C0-653D-FBA0-A3E74F5AE4D6}"/>
              </a:ext>
            </a:extLst>
          </p:cNvPr>
          <p:cNvSpPr txBox="1"/>
          <p:nvPr/>
        </p:nvSpPr>
        <p:spPr>
          <a:xfrm>
            <a:off x="682693" y="4432734"/>
            <a:ext cx="1094222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pt-BR" altLang="pt-BR">
                <a:cs typeface="Aharoni" panose="02010803020104030203" pitchFamily="2" charset="-79"/>
              </a:rPr>
              <a:t>Somos uma equipe de estudantes/desenvolvedores apaixonados por tecnologia. Nosso objetivo é desenvolver uma plataforma que facilite a montagem personalizada de computadores, oferecendo praticidade e assertividade aos usuários.</a:t>
            </a:r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EB0417BD-CC87-7EAD-8D34-CCF31D7B9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9579" y="6163294"/>
            <a:ext cx="262459" cy="3651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fld id="{2F70CCD0-DC08-4722-8DB9-F9D5B94D7626}" type="slidenum">
              <a:rPr lang="pt-BR" sz="1800" dirty="0"/>
              <a:t>4</a:t>
            </a:fld>
            <a:endParaRPr lang="pt-BR" sz="1800"/>
          </a:p>
        </p:txBody>
      </p:sp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xmlns="" id="{97C39EE4-3EF8-2361-E8BD-8FB93B58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34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DB7D78B-22FC-F4AD-FBDD-5D6E40F97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1EEBECB0-EB7A-CF41-567A-6F7785F7E9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8" name="Espaço Reservado para Conteúdo 7" descr="Diagrama, Linha do tempo&#10;&#10;O conteúdo gerado por IA pode estar incorreto.">
            <a:extLst>
              <a:ext uri="{FF2B5EF4-FFF2-40B4-BE49-F238E27FC236}">
                <a16:creationId xmlns:a16="http://schemas.microsoft.com/office/drawing/2014/main" xmlns="" id="{0F8F6FB9-AACA-C84F-D075-44021E1DF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4" y="1651811"/>
            <a:ext cx="2023782" cy="1384996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C16B2ED-D1AB-B6CE-72B8-F09D7363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99AEA17-D13D-6D3B-06EA-7AC632EBC6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8E014390-35B8-8490-1EEA-2588348B014A}"/>
              </a:ext>
            </a:extLst>
          </p:cNvPr>
          <p:cNvSpPr/>
          <p:nvPr/>
        </p:nvSpPr>
        <p:spPr>
          <a:xfrm>
            <a:off x="1195477" y="1709852"/>
            <a:ext cx="616744" cy="5524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1AAF94C6-5B43-2E39-184A-C0A50C64EA35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F7464DA6-EC0C-3932-CFD9-849531CF50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964" r="26040" b="58889"/>
          <a:stretch>
            <a:fillRect/>
          </a:stretch>
        </p:blipFill>
        <p:spPr>
          <a:xfrm>
            <a:off x="3371851" y="310407"/>
            <a:ext cx="6890230" cy="62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70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4361DA2-39ED-09E4-A961-A1DF79AF6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57A0ECD5-DFF5-6B8A-C11B-40C1EB6CA0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8" name="Espaço Reservado para Conteúdo 7" descr="Diagrama, Linha do tempo&#10;&#10;O conteúdo gerado por IA pode estar incorreto.">
            <a:extLst>
              <a:ext uri="{FF2B5EF4-FFF2-40B4-BE49-F238E27FC236}">
                <a16:creationId xmlns:a16="http://schemas.microsoft.com/office/drawing/2014/main" xmlns="" id="{4CDB0F92-B341-EE3D-FB2C-C34CF9AAC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4" y="1651811"/>
            <a:ext cx="2023782" cy="1384996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E2B815B9-3ED2-F722-135B-D82CF8A8E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3A7282C5-A862-3409-658C-AFEAFEB45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B459B1B9-179D-45CE-D877-7D7D8A779F58}"/>
              </a:ext>
            </a:extLst>
          </p:cNvPr>
          <p:cNvSpPr/>
          <p:nvPr/>
        </p:nvSpPr>
        <p:spPr>
          <a:xfrm>
            <a:off x="1063625" y="2105025"/>
            <a:ext cx="1215321" cy="5683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86995221-B5EF-C4DA-B79C-6031A87B08A2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54FDAF1B-5BE0-C909-936C-B87228D3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245" t="30585" r="-93" b="25097"/>
          <a:stretch>
            <a:fillRect/>
          </a:stretch>
        </p:blipFill>
        <p:spPr>
          <a:xfrm>
            <a:off x="2583096" y="1236662"/>
            <a:ext cx="9443431" cy="43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40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0124FF1-EA0A-4A57-7901-79A2DC825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D9983F9-9E99-0441-8F54-B1B4BF6CA7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8" name="Espaço Reservado para Conteúdo 7" descr="Diagrama, Linha do tempo&#10;&#10;O conteúdo gerado por IA pode estar incorreto.">
            <a:extLst>
              <a:ext uri="{FF2B5EF4-FFF2-40B4-BE49-F238E27FC236}">
                <a16:creationId xmlns:a16="http://schemas.microsoft.com/office/drawing/2014/main" xmlns="" id="{8A01B6CF-01AF-A20C-E088-1649E6D2C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4" y="1651811"/>
            <a:ext cx="2023782" cy="1384996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011249A9-3C61-E1A5-25E5-DE80C0C17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6F0694C6-166F-997C-8CE9-A0DED80704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BA455C90-7C54-6099-469F-E477DB3541AF}"/>
              </a:ext>
            </a:extLst>
          </p:cNvPr>
          <p:cNvSpPr/>
          <p:nvPr/>
        </p:nvSpPr>
        <p:spPr>
          <a:xfrm>
            <a:off x="361950" y="2393950"/>
            <a:ext cx="1200150" cy="5859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5FBDBD49-F56F-B377-9B04-654590A9B86D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D7CA6642-AF74-530A-C0E7-D25F45732E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54496" r="38545" b="576"/>
          <a:stretch>
            <a:fillRect/>
          </a:stretch>
        </p:blipFill>
        <p:spPr>
          <a:xfrm>
            <a:off x="2655990" y="1212849"/>
            <a:ext cx="9207899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27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1BBBB89-C776-FF11-0598-FC08CA23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BEAB2ABC-8ECF-3355-CB03-42FF9060622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222AD61-8AA1-B2AA-9E70-8BF3480CF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5C5733B-1306-D8CB-8D19-AD2C927A3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67527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43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8559D474-41D1-76A0-E7DC-96DE514A8813}"/>
              </a:ext>
            </a:extLst>
          </p:cNvPr>
          <p:cNvSpPr txBox="1"/>
          <p:nvPr/>
        </p:nvSpPr>
        <p:spPr>
          <a:xfrm>
            <a:off x="4013054" y="394394"/>
            <a:ext cx="4137671" cy="369332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xmlns="" id="{7B87443C-3724-BE15-5912-ACA3D83D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13" y="0"/>
            <a:ext cx="4334774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97745F76-5B12-7664-AB73-B125EFAFCCB8}"/>
              </a:ext>
            </a:extLst>
          </p:cNvPr>
          <p:cNvSpPr txBox="1"/>
          <p:nvPr/>
        </p:nvSpPr>
        <p:spPr>
          <a:xfrm>
            <a:off x="133832" y="278513"/>
            <a:ext cx="2047085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</p:spTree>
    <p:extLst>
      <p:ext uri="{BB962C8B-B14F-4D97-AF65-F5344CB8AC3E}">
        <p14:creationId xmlns:p14="http://schemas.microsoft.com/office/powerpoint/2010/main" val="2507833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E039824-A306-6B58-BC0C-08496804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407AD7DD-E1A3-328D-FBC8-D5A2B3989DC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D629D306-8969-5BD7-8CBF-94C968BF3D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3AF8B756-3156-50B8-68C3-0D6DEB8C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325033"/>
            <a:ext cx="467527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44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A1FF84D4-45B1-9966-F783-43D065DC737D}"/>
              </a:ext>
            </a:extLst>
          </p:cNvPr>
          <p:cNvSpPr txBox="1"/>
          <p:nvPr/>
        </p:nvSpPr>
        <p:spPr>
          <a:xfrm>
            <a:off x="4013054" y="394394"/>
            <a:ext cx="4137671" cy="369332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xmlns="" id="{A4E2AE9C-9F4F-760B-0FC7-41FA3AD8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" t="90" r="-284" b="61854"/>
          <a:stretch>
            <a:fillRect/>
          </a:stretch>
        </p:blipFill>
        <p:spPr>
          <a:xfrm>
            <a:off x="2042841" y="100642"/>
            <a:ext cx="9890010" cy="590501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995E3E9-1A47-BFDF-F393-5F8FCD376686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D83147CD-DCFA-DE71-AA0A-210BBA82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0" y="1984074"/>
            <a:ext cx="1789980" cy="26598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6176E25-E321-0E1B-F072-6A81BF524448}"/>
              </a:ext>
            </a:extLst>
          </p:cNvPr>
          <p:cNvSpPr/>
          <p:nvPr/>
        </p:nvSpPr>
        <p:spPr>
          <a:xfrm>
            <a:off x="297833" y="1988332"/>
            <a:ext cx="1468737" cy="6069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173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0A02299-308C-C0A6-CF11-B55FEA42C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5C57739A-CDAE-5CDF-456F-8A4542BCB73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9F84BBBF-8913-7E29-1DEA-7A7ACA870D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AD41845-8A11-A981-08FF-2F7339F0C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325033"/>
            <a:ext cx="467527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45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303C2020-1F63-BBDB-4421-D24C06C1D845}"/>
              </a:ext>
            </a:extLst>
          </p:cNvPr>
          <p:cNvSpPr txBox="1"/>
          <p:nvPr/>
        </p:nvSpPr>
        <p:spPr>
          <a:xfrm>
            <a:off x="4013054" y="394394"/>
            <a:ext cx="4137671" cy="369332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xmlns="" id="{5B808D44-ABCC-7B99-EE6F-C8122EBC8A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" t="36009" r="-395" b="24962"/>
          <a:stretch>
            <a:fillRect/>
          </a:stretch>
        </p:blipFill>
        <p:spPr>
          <a:xfrm>
            <a:off x="2042841" y="100642"/>
            <a:ext cx="9879030" cy="605608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7078D87-E4BB-EC41-C165-C843926097F4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8373BBFE-8203-E101-5E67-1FC436C7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0" y="1984074"/>
            <a:ext cx="1789980" cy="26598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549388C8-625B-C212-F609-DCDEB7F19E5A}"/>
              </a:ext>
            </a:extLst>
          </p:cNvPr>
          <p:cNvSpPr/>
          <p:nvPr/>
        </p:nvSpPr>
        <p:spPr>
          <a:xfrm>
            <a:off x="139682" y="2937238"/>
            <a:ext cx="1785039" cy="10526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060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9539D29-DFE9-D0C9-1ABF-6D8A0DFE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1C6F6A0-58D4-83A0-1C6B-BD18C205C04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579C1584-9C23-241F-BD4B-B1648F77B9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EE601E26-CBF9-B4B4-9375-753EDDBD0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325033"/>
            <a:ext cx="467527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xmlns="" id="{35CF86DA-EA48-C534-6738-6EF5985E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4" t="60892" r="-122" b="54"/>
          <a:stretch>
            <a:fillRect/>
          </a:stretch>
        </p:blipFill>
        <p:spPr>
          <a:xfrm>
            <a:off x="2028463" y="115019"/>
            <a:ext cx="9879020" cy="60599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DB40ECE-EB99-3030-792F-1D06678404A8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3FB08026-B8ED-59EE-C1BA-C82E0915C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0" y="1984074"/>
            <a:ext cx="1789980" cy="26598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EB2EAA5A-F50F-DFB3-141D-90FC3F878CAB}"/>
              </a:ext>
            </a:extLst>
          </p:cNvPr>
          <p:cNvSpPr/>
          <p:nvPr/>
        </p:nvSpPr>
        <p:spPr>
          <a:xfrm>
            <a:off x="139682" y="3584219"/>
            <a:ext cx="1785039" cy="10526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251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960E585-86C8-EED7-1982-C96AA9962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7CC4B2C6-8146-D54C-9606-A397D44F1DA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37E019D2-47EB-5C2F-63CE-75E9977EE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BF4982B-02AF-D9A5-5C45-D807934E0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325033"/>
            <a:ext cx="467527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47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4785045C-A156-EB55-8B5A-370368BBEA6D}"/>
              </a:ext>
            </a:extLst>
          </p:cNvPr>
          <p:cNvSpPr txBox="1"/>
          <p:nvPr/>
        </p:nvSpPr>
        <p:spPr>
          <a:xfrm>
            <a:off x="4013054" y="394394"/>
            <a:ext cx="4137671" cy="369332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xmlns="" id="{EFF3C964-E993-EE67-BE4E-828044C401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" t="36009" r="-395" b="24962"/>
          <a:stretch>
            <a:fillRect/>
          </a:stretch>
        </p:blipFill>
        <p:spPr>
          <a:xfrm>
            <a:off x="2042841" y="100642"/>
            <a:ext cx="9879030" cy="605608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99A61443-FB74-AEC5-6CC2-3BAAA596A3C7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26FF570B-24E4-29FA-A967-2C33A706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0" y="1984074"/>
            <a:ext cx="1789980" cy="26598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DE128CFB-9393-53EA-A649-788848F37C55}"/>
              </a:ext>
            </a:extLst>
          </p:cNvPr>
          <p:cNvSpPr/>
          <p:nvPr/>
        </p:nvSpPr>
        <p:spPr>
          <a:xfrm>
            <a:off x="139682" y="2937238"/>
            <a:ext cx="1785039" cy="10526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151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060369D-201F-3631-C94C-EDFB58D81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6EC151E3-0567-28DE-3453-55E9DD64444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6C37F896-5007-207D-5AAD-21B3975D0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24A7B033-54D0-E11F-2C69-B952BDDE8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325033"/>
            <a:ext cx="467527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48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B89B66AA-A2CA-5B37-2546-9940417D98A0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6C88E82F-BA12-14CB-3054-FF6F027A7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0" y="1984074"/>
            <a:ext cx="1789980" cy="26598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C39299C-5285-FEC3-363B-F15662E8A381}"/>
              </a:ext>
            </a:extLst>
          </p:cNvPr>
          <p:cNvSpPr/>
          <p:nvPr/>
        </p:nvSpPr>
        <p:spPr>
          <a:xfrm>
            <a:off x="139682" y="2937238"/>
            <a:ext cx="1785039" cy="10526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xmlns="" id="{CCCD5DDA-CA3E-E783-4549-A984C055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" t="35992" r="-437" b="185"/>
          <a:stretch>
            <a:fillRect/>
          </a:stretch>
        </p:blipFill>
        <p:spPr>
          <a:xfrm>
            <a:off x="3394313" y="0"/>
            <a:ext cx="6759133" cy="68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98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6ED8B9-3CAE-ABE9-0280-11B206B62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E9894327-3C44-D95F-DFD0-640C8895C2BB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7DF78DC3-0666-E6BD-B819-AC06BD77AB61}"/>
              </a:ext>
            </a:extLst>
          </p:cNvPr>
          <p:cNvGrpSpPr/>
          <p:nvPr/>
        </p:nvGrpSpPr>
        <p:grpSpPr>
          <a:xfrm>
            <a:off x="8942169" y="0"/>
            <a:ext cx="3249831" cy="6858000"/>
            <a:chOff x="0" y="0"/>
            <a:chExt cx="128388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820D9E2E-3893-D1D8-1695-0AA79E2A5AA6}"/>
                </a:ext>
              </a:extLst>
            </p:cNvPr>
            <p:cNvSpPr/>
            <p:nvPr/>
          </p:nvSpPr>
          <p:spPr>
            <a:xfrm>
              <a:off x="0" y="0"/>
              <a:ext cx="1283884" cy="2709333"/>
            </a:xfrm>
            <a:custGeom>
              <a:avLst/>
              <a:gdLst/>
              <a:ahLst/>
              <a:cxnLst/>
              <a:rect l="l" t="t" r="r" b="b"/>
              <a:pathLst>
                <a:path w="1283884" h="2709333">
                  <a:moveTo>
                    <a:pt x="0" y="0"/>
                  </a:moveTo>
                  <a:lnTo>
                    <a:pt x="1283884" y="0"/>
                  </a:lnTo>
                  <a:lnTo>
                    <a:pt x="1283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C44347AA-595A-7904-AD5E-6426A7070237}"/>
                </a:ext>
              </a:extLst>
            </p:cNvPr>
            <p:cNvSpPr txBox="1"/>
            <p:nvPr/>
          </p:nvSpPr>
          <p:spPr>
            <a:xfrm>
              <a:off x="0" y="0"/>
              <a:ext cx="1283884" cy="27093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DC2025A5-727E-876F-F948-91B8C372DA3C}"/>
              </a:ext>
            </a:extLst>
          </p:cNvPr>
          <p:cNvGrpSpPr/>
          <p:nvPr/>
        </p:nvGrpSpPr>
        <p:grpSpPr>
          <a:xfrm>
            <a:off x="8942169" y="3429000"/>
            <a:ext cx="3249831" cy="3429000"/>
            <a:chOff x="0" y="0"/>
            <a:chExt cx="1283884" cy="13546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5AC42366-F79A-A14A-8D79-3B26DE2DA739}"/>
                </a:ext>
              </a:extLst>
            </p:cNvPr>
            <p:cNvSpPr/>
            <p:nvPr/>
          </p:nvSpPr>
          <p:spPr>
            <a:xfrm>
              <a:off x="0" y="0"/>
              <a:ext cx="1283884" cy="1354667"/>
            </a:xfrm>
            <a:custGeom>
              <a:avLst/>
              <a:gdLst/>
              <a:ahLst/>
              <a:cxnLst/>
              <a:rect l="l" t="t" r="r" b="b"/>
              <a:pathLst>
                <a:path w="1283884" h="1354667">
                  <a:moveTo>
                    <a:pt x="0" y="0"/>
                  </a:moveTo>
                  <a:lnTo>
                    <a:pt x="1283884" y="0"/>
                  </a:lnTo>
                  <a:lnTo>
                    <a:pt x="128388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2267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427E22CD-A258-5091-0442-A627DB9E82C6}"/>
                </a:ext>
              </a:extLst>
            </p:cNvPr>
            <p:cNvSpPr txBox="1"/>
            <p:nvPr/>
          </p:nvSpPr>
          <p:spPr>
            <a:xfrm>
              <a:off x="0" y="0"/>
              <a:ext cx="1283884" cy="1354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xmlns="" id="{B1C4ECC1-7D90-6B78-B5B8-BF865A287FFA}"/>
              </a:ext>
            </a:extLst>
          </p:cNvPr>
          <p:cNvSpPr txBox="1"/>
          <p:nvPr/>
        </p:nvSpPr>
        <p:spPr>
          <a:xfrm>
            <a:off x="622290" y="3575306"/>
            <a:ext cx="4089399" cy="1053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Diagrama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de </a:t>
            </a: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Estados</a:t>
            </a:r>
            <a:endParaRPr lang="en-US" sz="5000" err="1">
              <a:solidFill>
                <a:srgbClr val="02267E"/>
              </a:solidFill>
              <a:latin typeface="Secular One"/>
              <a:ea typeface="Secular One"/>
              <a:cs typeface="Secular One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xmlns="" id="{FB0BEEB0-E86D-0471-23B9-F6BBAA618C64}"/>
              </a:ext>
            </a:extLst>
          </p:cNvPr>
          <p:cNvGrpSpPr/>
          <p:nvPr/>
        </p:nvGrpSpPr>
        <p:grpSpPr>
          <a:xfrm>
            <a:off x="5226647" y="-16"/>
            <a:ext cx="6858030" cy="6858028"/>
            <a:chOff x="0" y="0"/>
            <a:chExt cx="812800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xmlns="" id="{AF33AD01-6F95-4BD7-94D8-D212D8D5787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02" t="-6535" r="-8285" b="-94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xmlns="" id="{05D0FAFF-05DA-2BF6-46C6-1674621E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423927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  <a:highlight>
                  <a:srgbClr val="1C3566"/>
                </a:highlight>
              </a:rPr>
              <a:t>49</a:t>
            </a:fld>
            <a:endParaRPr lang="pt-BR">
              <a:solidFill>
                <a:schemeClr val="bg1"/>
              </a:solidFill>
              <a:highlight>
                <a:srgbClr val="1C3566"/>
              </a:highlight>
            </a:endParaRP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xmlns="" id="{7DECE18B-9D2C-D0BF-75E8-07FC244E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6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91E527E5-DD49-5AA4-26DC-37C1A7C07B2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xmlns="" id="{C7DF603D-96F8-C33C-6256-D8187DF409B4}"/>
              </a:ext>
            </a:extLst>
          </p:cNvPr>
          <p:cNvGrpSpPr/>
          <p:nvPr/>
        </p:nvGrpSpPr>
        <p:grpSpPr>
          <a:xfrm>
            <a:off x="4910536" y="524515"/>
            <a:ext cx="6802116" cy="8371835"/>
            <a:chOff x="0" y="0"/>
            <a:chExt cx="660400" cy="812800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xmlns="" id="{2D72F4A6-445F-C841-BECE-968066CBB28C}"/>
                </a:ext>
              </a:extLst>
            </p:cNvPr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21852" t="-6637" r="-7513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85801" y="552450"/>
            <a:ext cx="397511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  <a:spcBef>
                <a:spcPct val="0"/>
              </a:spcBef>
            </a:pPr>
            <a:endParaRPr lang="en-US" sz="6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28934" y="3079433"/>
            <a:ext cx="3716327" cy="1984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pt-BR" sz="2000">
                <a:solidFill>
                  <a:schemeClr val="bg1"/>
                </a:solidFill>
              </a:rPr>
              <a:t>Oferecer uma plataforma inteligente e acessível que auxilie usuários na montagem de computadores personalizados de forma eficiente, segura e compatível com suas necessidades.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FDEC8551-C67F-7CD6-4DA2-C2467EF13F12}"/>
              </a:ext>
            </a:extLst>
          </p:cNvPr>
          <p:cNvSpPr txBox="1"/>
          <p:nvPr/>
        </p:nvSpPr>
        <p:spPr>
          <a:xfrm>
            <a:off x="685801" y="2138746"/>
            <a:ext cx="3759146" cy="4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36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Missão</a:t>
            </a:r>
            <a:endParaRPr lang="en-US" sz="36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xmlns="" id="{6DCDA2D2-E449-178C-CBB6-12EF4C6D34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xmlns="" id="{A2934353-BFBF-3BD5-E9D5-52DA855BF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394" y="6236276"/>
            <a:ext cx="298032" cy="365125"/>
          </a:xfrm>
          <a:solidFill>
            <a:srgbClr val="0070C0"/>
          </a:solidFill>
        </p:spPr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pPr/>
              <a:t>5</a:t>
            </a:fld>
            <a:endParaRPr lang="pt-BR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DAFBDA0-34D7-7D58-DB8C-F4B8B91E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6709622-9E52-4EC2-750D-ADF6AEC10FA6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2D821154-D9E2-B92B-E2AF-6A3FCBF3A431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xmlns="" id="{19135B0D-F4E8-6A27-DE70-3C52E5EAB5CF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xmlns="" id="{CC3CC896-31E8-D8C0-D419-0040694EA03F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1553BC7D-C740-04EE-6E68-FDAD63183222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9CD63EC-E680-A7D0-ADA3-1F2494F9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Explicação do diagrama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1F65D9D-6B8F-F1A6-3D5E-FC51C68BC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54307"/>
            <a:ext cx="5514050" cy="3337149"/>
          </a:xfrm>
        </p:spPr>
        <p:txBody>
          <a:bodyPr>
            <a:normAutofit lnSpcReduction="10000"/>
          </a:bodyPr>
          <a:lstStyle/>
          <a:p>
            <a:pPr marL="305435" indent="-305435"/>
            <a:r>
              <a:rPr lang="pt-BR">
                <a:solidFill>
                  <a:schemeClr val="tx1"/>
                </a:solidFill>
                <a:latin typeface="Arial"/>
                <a:ea typeface="+mn-lt"/>
                <a:cs typeface="+mn-lt"/>
              </a:rPr>
              <a:t>Diagrama </a:t>
            </a:r>
            <a:r>
              <a:rPr lang="pt-BR" b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comportamental</a:t>
            </a:r>
            <a:r>
              <a:rPr lang="pt-BR">
                <a:solidFill>
                  <a:schemeClr val="tx1"/>
                </a:solidFill>
                <a:latin typeface="Arial"/>
                <a:ea typeface="+mn-lt"/>
                <a:cs typeface="+mn-lt"/>
              </a:rPr>
              <a:t> que descreve o comportamento de um sistema quando um evento acontece, incluindo todos os estados, transições e ações possíveis de um objeto.</a:t>
            </a:r>
            <a:r>
              <a:rPr lang="pt-BR">
                <a:solidFill>
                  <a:schemeClr val="tx1"/>
                </a:solidFill>
                <a:latin typeface="Arial"/>
                <a:cs typeface="Arial"/>
              </a:rPr>
              <a:t/>
            </a:r>
            <a:br>
              <a:rPr lang="pt-BR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pt-BR">
                <a:latin typeface="Arial"/>
                <a:cs typeface="Arial"/>
              </a:rPr>
              <a:t/>
            </a:r>
            <a:br>
              <a:rPr lang="pt-BR">
                <a:latin typeface="Arial"/>
                <a:cs typeface="Arial"/>
              </a:rPr>
            </a:br>
            <a:endParaRPr lang="pt-BR">
              <a:solidFill>
                <a:srgbClr val="000000"/>
              </a:solidFill>
              <a:latin typeface="Arial"/>
              <a:cs typeface="Arial"/>
            </a:endParaRPr>
          </a:p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Útil para modelar a lógica de </a:t>
            </a:r>
            <a:r>
              <a:rPr lang="pt-BR" b="1">
                <a:solidFill>
                  <a:srgbClr val="000000"/>
                </a:solidFill>
                <a:latin typeface="Arial"/>
                <a:cs typeface="Arial"/>
              </a:rPr>
              <a:t>builds, autenticação, etc.</a:t>
            </a:r>
            <a:r>
              <a:rPr lang="pt-BR" b="1">
                <a:latin typeface="Arial"/>
                <a:cs typeface="Arial"/>
              </a:rPr>
              <a:t/>
            </a:r>
            <a:br>
              <a:rPr lang="pt-BR" b="1">
                <a:latin typeface="Arial"/>
                <a:cs typeface="Arial"/>
              </a:rPr>
            </a:br>
            <a:r>
              <a:rPr lang="pt-BR" b="1">
                <a:latin typeface="Arial"/>
                <a:cs typeface="Arial"/>
              </a:rPr>
              <a:t/>
            </a:r>
            <a:br>
              <a:rPr lang="pt-BR" b="1">
                <a:latin typeface="Arial"/>
                <a:cs typeface="Arial"/>
              </a:rPr>
            </a:br>
            <a:endParaRPr lang="pt-BR" b="1">
              <a:solidFill>
                <a:srgbClr val="000000"/>
              </a:solidFill>
              <a:latin typeface="Arial"/>
              <a:cs typeface="Arial"/>
            </a:endParaRPr>
          </a:p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Elementos: estados, transições, eventos</a:t>
            </a: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05523F64-321E-05F8-961B-D4EC58A38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0750" y="5896204"/>
            <a:ext cx="1052508" cy="365125"/>
          </a:xfrm>
        </p:spPr>
        <p:txBody>
          <a:bodyPr/>
          <a:lstStyle/>
          <a:p>
            <a:fld id="{2F70CCD0-DC08-4722-8DB9-F9D5B94D7626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5" name="Imagem 4" descr="Diagrama de estados - Estados de graduação">
            <a:extLst>
              <a:ext uri="{FF2B5EF4-FFF2-40B4-BE49-F238E27FC236}">
                <a16:creationId xmlns:a16="http://schemas.microsoft.com/office/drawing/2014/main" xmlns="" id="{390496FC-8B6A-8203-F65F-90495E9A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02" y="2302344"/>
            <a:ext cx="4713989" cy="29265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60F80AE-4BE6-7404-5226-BF906EDA7777}"/>
              </a:ext>
            </a:extLst>
          </p:cNvPr>
          <p:cNvSpPr txBox="1"/>
          <p:nvPr/>
        </p:nvSpPr>
        <p:spPr>
          <a:xfrm>
            <a:off x="5910146" y="5872106"/>
            <a:ext cx="5354320" cy="1915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Fonte: https://www.lucidchart.com/pages/pt/o-que-e-diagrama-de-maquina-de-estados-uml</a:t>
            </a:r>
          </a:p>
        </p:txBody>
      </p:sp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xmlns="" id="{CABE1A5D-A50D-E3EB-0B58-B494C1084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5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A470FA-D66D-ADAE-577B-44D34B845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F03EBF5C-C38A-9881-CB82-84CF64A95D0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7364C0A6-5408-C8F5-43CF-A8F2F5998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203" y="6181259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1D4176DA-0F81-7701-838F-2DE88862A9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xmlns="" id="{91FC2E84-A888-924D-D9E7-DEADB1806C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818" y="591619"/>
            <a:ext cx="9182096" cy="541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57599842-4996-8F94-0D71-4B0223CF5C60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2443276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B82A62C-9271-8F75-546F-A53E59122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8FB8067D-0B76-5CDA-E911-20CC100E544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2FF9729-8266-4B34-E116-4CA4F33A3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33F09353-386F-C9F8-AF52-DFBDFE033E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xmlns="" id="{DB3ECFA7-AD85-0363-8DB0-5D23D40E01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9" t="3408" r="35228" b="24506"/>
          <a:stretch>
            <a:fillRect/>
          </a:stretch>
        </p:blipFill>
        <p:spPr bwMode="auto">
          <a:xfrm>
            <a:off x="3780040" y="73825"/>
            <a:ext cx="5495975" cy="669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615F1917-DEEC-C6DE-BF88-717FA6D77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8" y="1439784"/>
            <a:ext cx="1779925" cy="10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54B426FD-056F-F0E7-68D8-393657562876}"/>
              </a:ext>
            </a:extLst>
          </p:cNvPr>
          <p:cNvSpPr/>
          <p:nvPr/>
        </p:nvSpPr>
        <p:spPr>
          <a:xfrm>
            <a:off x="823419" y="1466580"/>
            <a:ext cx="626336" cy="7680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F285A08A-6159-3B46-393E-A941DF979D19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4190938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654D0E3-5255-E17D-EDA0-D06683106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FC519E94-0294-2416-EFF6-6C5D0495C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xmlns="" id="{0E9051CE-33E5-F830-1F40-8A1ADE02F3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t="11114" r="61862" b="51477"/>
          <a:stretch>
            <a:fillRect/>
          </a:stretch>
        </p:blipFill>
        <p:spPr bwMode="auto">
          <a:xfrm>
            <a:off x="2764283" y="1441241"/>
            <a:ext cx="8310461" cy="481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C822735-CF00-2B33-F819-39583A321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123" y="5922733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13C99839-968A-3BCB-D56D-76FF24D0A1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CB5EDBB8-BA8B-4876-A6C3-5EEFBA8A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8" y="1353520"/>
            <a:ext cx="1779925" cy="10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FE67F5A6-F581-BCD2-7AFF-2A65306AA8BB}"/>
              </a:ext>
            </a:extLst>
          </p:cNvPr>
          <p:cNvSpPr/>
          <p:nvPr/>
        </p:nvSpPr>
        <p:spPr>
          <a:xfrm>
            <a:off x="299544" y="1449373"/>
            <a:ext cx="608612" cy="4310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BFA83CB-204C-541A-1FD3-E2C48838AF64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3578571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68EF562-8E96-7AAE-5418-84E5EC11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5425264-6E78-7557-9FDB-20BAF0099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xmlns="" id="{4BBB920F-3592-3A84-58A9-3066D41CBF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3" t="11558" r="1195" b="22149"/>
          <a:stretch>
            <a:fillRect/>
          </a:stretch>
        </p:blipFill>
        <p:spPr bwMode="auto">
          <a:xfrm>
            <a:off x="3343230" y="127185"/>
            <a:ext cx="6285170" cy="662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67AEA42-A295-3506-F97E-14F6AD540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8CB65E76-3E8A-87BF-6E8F-A2C30B8857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BCE15A05-C3B5-1533-DEEB-F3BEDF218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0" y="1367897"/>
            <a:ext cx="1779925" cy="10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16D7C966-B943-AC0F-4726-7165725D36AC}"/>
              </a:ext>
            </a:extLst>
          </p:cNvPr>
          <p:cNvSpPr/>
          <p:nvPr/>
        </p:nvSpPr>
        <p:spPr>
          <a:xfrm>
            <a:off x="1402332" y="1475656"/>
            <a:ext cx="642938" cy="7405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E7C73106-04E4-6AAE-952F-30B01038AA98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2094882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2DC39B-364A-D673-ADF8-1B5DB4664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E1ABDFA1-0AB3-42D4-FAF8-7233EF87E84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97E5AAA6-AE0B-0668-2513-AD0DDC417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82EDDFC7-B587-BA37-6FA5-F65D755BAC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B032230E-A797-5287-628E-D993BAA17372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xmlns="" id="{809477B7-0B62-44C3-A45B-2FC8C24F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269" y="0"/>
            <a:ext cx="6524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11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531E6C7-FF5F-C039-E5DA-E7285523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A61B66C-FE57-29B2-3FDE-500E5924F71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AD47603-83AD-1973-2BE7-0356A6851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F80A1A14-0B1B-CF6A-AF88-CD06F293B5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F5D9890-3249-D473-7D9A-97C6A8DF2796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17" name="Imagem 16" descr="Diagrama&#10;&#10;O conteúdo gerado por IA pode estar incorreto.">
            <a:extLst>
              <a:ext uri="{FF2B5EF4-FFF2-40B4-BE49-F238E27FC236}">
                <a16:creationId xmlns:a16="http://schemas.microsoft.com/office/drawing/2014/main" xmlns="" id="{7CE3F39C-4844-8907-678B-D975FA17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0" r="280" b="57790"/>
          <a:stretch>
            <a:fillRect/>
          </a:stretch>
        </p:blipFill>
        <p:spPr>
          <a:xfrm>
            <a:off x="2085417" y="158151"/>
            <a:ext cx="9739803" cy="5497036"/>
          </a:xfrm>
          <a:prstGeom prst="rect">
            <a:avLst/>
          </a:prstGeom>
        </p:spPr>
      </p:pic>
      <p:pic>
        <p:nvPicPr>
          <p:cNvPr id="19" name="Imagem 1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9FE33FD7-0283-6B8F-6CD6-2786F667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6" y="2228490"/>
            <a:ext cx="1796845" cy="240102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672B5019-72FC-BB72-9C32-9D95EF21BC46}"/>
              </a:ext>
            </a:extLst>
          </p:cNvPr>
          <p:cNvSpPr/>
          <p:nvPr/>
        </p:nvSpPr>
        <p:spPr>
          <a:xfrm>
            <a:off x="151008" y="2223371"/>
            <a:ext cx="1789487" cy="8964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967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7D507DD-3FDF-E667-8532-229D91FDF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75DA9EA9-848B-A6EF-75DF-03A4CEF103D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C288AA1-EE8D-D5D8-9E09-B314C6D83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3316" y="6368165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EC42AC34-289F-43C7-3C75-51F7FA327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6BFF33BA-E861-1718-485D-EA45ABD5EDCE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xmlns="" id="{D8D1842D-F896-E474-DF55-93BD2D9D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6" y="2228490"/>
            <a:ext cx="1796845" cy="240102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AE56BA8D-A6EC-F10E-42A3-190E571C502D}"/>
              </a:ext>
            </a:extLst>
          </p:cNvPr>
          <p:cNvSpPr/>
          <p:nvPr/>
        </p:nvSpPr>
        <p:spPr>
          <a:xfrm>
            <a:off x="151008" y="2855974"/>
            <a:ext cx="1789487" cy="1212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xmlns="" id="{F6202A20-CE10-1195-33D1-B57BF120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" t="27987" r="174" b="25885"/>
          <a:stretch>
            <a:fillRect/>
          </a:stretch>
        </p:blipFill>
        <p:spPr>
          <a:xfrm>
            <a:off x="2085417" y="158151"/>
            <a:ext cx="9740115" cy="60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15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A249FE2-8A97-0044-DDBA-B287D68C4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C6800CED-CED5-F9A7-0EFA-B88A0E956E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84638E2-3190-0E20-5C76-1E30D8072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3316" y="6368165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D2738666-F105-26E2-DEC5-210D7CCEDA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EDB09CB2-AFAB-93CF-15C2-134F36A1C44B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xmlns="" id="{17451850-0199-30F8-9718-C984F45E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6" y="2228490"/>
            <a:ext cx="1796845" cy="240102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17317FC-0024-B790-7F24-861EBBD1B433}"/>
              </a:ext>
            </a:extLst>
          </p:cNvPr>
          <p:cNvSpPr/>
          <p:nvPr/>
        </p:nvSpPr>
        <p:spPr>
          <a:xfrm>
            <a:off x="151008" y="3747369"/>
            <a:ext cx="1789487" cy="8820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xmlns="" id="{F12E8A58-19E9-B79F-C04E-758B42F7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" t="52273" r="-227" b="1539"/>
          <a:stretch>
            <a:fillRect/>
          </a:stretch>
        </p:blipFill>
        <p:spPr>
          <a:xfrm>
            <a:off x="2085417" y="158151"/>
            <a:ext cx="9754562" cy="60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32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01B51E0-4078-7271-7F43-F12BAD619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2587CAF4-2C17-0772-5C49-F45874C42A9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BA2337C-BAF9-21BB-CD71-B4B8F9EA9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E9A3D8F-C5A9-6C29-FC53-49746F054A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B16B48C1-B771-268C-DB52-1897F4406F16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3957DB8D-EFB3-A9CE-0182-3A6DE4BCB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36" y="-1"/>
            <a:ext cx="6874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60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360238-2A7F-68F2-A9E3-04575A5A9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4B67CFAE-F257-B01A-7418-841BB333E99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xmlns="" id="{301022EF-47FF-4CCE-9C5F-C834D036B5E0}"/>
              </a:ext>
            </a:extLst>
          </p:cNvPr>
          <p:cNvSpPr txBox="1"/>
          <p:nvPr/>
        </p:nvSpPr>
        <p:spPr>
          <a:xfrm>
            <a:off x="8000909" y="2716012"/>
            <a:ext cx="397511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  <a:spcBef>
                <a:spcPct val="0"/>
              </a:spcBef>
            </a:pPr>
            <a:endParaRPr lang="en-US" sz="6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E87A8AE7-7D72-B421-8C42-57C092C984FC}"/>
              </a:ext>
            </a:extLst>
          </p:cNvPr>
          <p:cNvSpPr txBox="1"/>
          <p:nvPr/>
        </p:nvSpPr>
        <p:spPr>
          <a:xfrm>
            <a:off x="7436670" y="1826839"/>
            <a:ext cx="3770391" cy="1969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pt-BR" sz="2000">
                <a:solidFill>
                  <a:schemeClr val="bg1"/>
                </a:solidFill>
                <a:latin typeface="Ubuntu"/>
              </a:rPr>
              <a:t>Ser referência em soluções online de montagem de PCs, promovendo acessibilidade tecnológica e experiência personalizada para todos os perfis de usuários.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AD18560B-2EFD-BA60-D2F4-8119A59C6F68}"/>
              </a:ext>
            </a:extLst>
          </p:cNvPr>
          <p:cNvSpPr txBox="1"/>
          <p:nvPr/>
        </p:nvSpPr>
        <p:spPr>
          <a:xfrm>
            <a:off x="7436464" y="847424"/>
            <a:ext cx="3759146" cy="715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6000"/>
              </a:lnSpc>
              <a:spcBef>
                <a:spcPct val="0"/>
              </a:spcBef>
            </a:pPr>
            <a:r>
              <a:rPr lang="en-US" sz="36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Visão</a:t>
            </a:r>
            <a:endParaRPr lang="en-US" sz="3600">
              <a:solidFill>
                <a:srgbClr val="FFFFFF"/>
              </a:solidFill>
              <a:latin typeface="Secular One"/>
              <a:ea typeface="Secular One"/>
              <a:cs typeface="Secular One"/>
            </a:endParaRPr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xmlns="" id="{44DBAE4B-AE9E-3A7A-EADD-3759D933C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xmlns="" id="{7FFB4842-704D-7AC4-E142-965A482B49C9}"/>
              </a:ext>
            </a:extLst>
          </p:cNvPr>
          <p:cNvGrpSpPr/>
          <p:nvPr/>
        </p:nvGrpSpPr>
        <p:grpSpPr>
          <a:xfrm>
            <a:off x="215972" y="-2017486"/>
            <a:ext cx="6794631" cy="8362623"/>
            <a:chOff x="0" y="0"/>
            <a:chExt cx="660400" cy="8128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xmlns="" id="{629072B1-FEA5-B1F3-3438-5203C7ED373A}"/>
                </a:ext>
              </a:extLst>
            </p:cNvPr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blipFill>
              <a:blip r:embed="rId3"/>
              <a:stretch>
                <a:fillRect l="-26807" r="-5769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C68EA496-798D-02F6-9C12-EE1EFE022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2224" y="6161855"/>
            <a:ext cx="275662" cy="365125"/>
          </a:xfrm>
        </p:spPr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pPr/>
              <a:t>6</a:t>
            </a:fld>
            <a:endParaRPr lang="pt-BR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03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4BD3B3C-EC43-DF49-0E4A-051830F3B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204642A8-41C5-4585-3F95-4670810D1CB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B76D047C-2BEC-0E79-323F-C6BC5E1BD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E0AAA47-90FA-338E-419B-80FCC5EA08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E406B6A-F8D3-7289-CD35-9E04AE3BCE28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EDADBE5E-6994-4CD9-4ACE-EFD76FBB4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75" b="63436"/>
          <a:stretch>
            <a:fillRect/>
          </a:stretch>
        </p:blipFill>
        <p:spPr>
          <a:xfrm>
            <a:off x="2951808" y="-1"/>
            <a:ext cx="7694350" cy="6857999"/>
          </a:xfrm>
          <a:prstGeom prst="rect">
            <a:avLst/>
          </a:prstGeo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5A3980FA-D7E0-B59E-10F3-006810477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6" y="1684284"/>
            <a:ext cx="1675637" cy="167165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0E13ECA6-A2C0-EE4E-04CC-78E48B7E123C}"/>
              </a:ext>
            </a:extLst>
          </p:cNvPr>
          <p:cNvSpPr/>
          <p:nvPr/>
        </p:nvSpPr>
        <p:spPr>
          <a:xfrm>
            <a:off x="328613" y="1684284"/>
            <a:ext cx="764896" cy="6441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595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D02759-9816-E6D5-A1FE-A3C42C01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B2401A6-6151-291E-CD92-3F8346627F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8DCDD91E-75EA-6EAF-F31C-08ABC4B57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29252" r="30488" b="29817"/>
          <a:stretch>
            <a:fillRect/>
          </a:stretch>
        </p:blipFill>
        <p:spPr>
          <a:xfrm>
            <a:off x="2666613" y="863759"/>
            <a:ext cx="8714860" cy="566466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AA38E4E7-048D-626C-5D1B-9A17A01E3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97804"/>
            <a:ext cx="551260" cy="34480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1FEF286D-E329-3C03-C3B0-A8557B277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18BCA0CD-CA4E-D07D-5F0A-2A3515A76B75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C9A6B4BA-1C3E-DC7B-BCE0-28C273B339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6" y="1684284"/>
            <a:ext cx="1675637" cy="167165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840FEC46-09A6-9484-195C-373E43C1396A}"/>
              </a:ext>
            </a:extLst>
          </p:cNvPr>
          <p:cNvSpPr/>
          <p:nvPr/>
        </p:nvSpPr>
        <p:spPr>
          <a:xfrm>
            <a:off x="419100" y="2198044"/>
            <a:ext cx="1026834" cy="6441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845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3A344B5-1650-7351-733F-1CBF5AA40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2C05AFBD-5C9F-AB6E-EC80-1FAD7E631C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4F0EAFE5-4E01-78BF-90AA-BE09F220D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3" t="58959" r="11899" b="110"/>
          <a:stretch>
            <a:fillRect/>
          </a:stretch>
        </p:blipFill>
        <p:spPr>
          <a:xfrm>
            <a:off x="2478593" y="914490"/>
            <a:ext cx="9165214" cy="566466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B56D389-DD6D-5B46-1C13-88C663DA7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3701" y="6160364"/>
            <a:ext cx="449660" cy="35496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FD800F7C-143E-23DE-B8FE-1D02491BC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047D75F6-DB63-C0CE-F654-D61C3D8FECFB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50E43D82-79D2-5778-48F1-AB49BDD39F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6" y="1684284"/>
            <a:ext cx="1675637" cy="167165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421F9679-6029-E647-3B3B-70279B9D5F65}"/>
              </a:ext>
            </a:extLst>
          </p:cNvPr>
          <p:cNvSpPr/>
          <p:nvPr/>
        </p:nvSpPr>
        <p:spPr>
          <a:xfrm>
            <a:off x="661899" y="2641600"/>
            <a:ext cx="1194187" cy="7143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595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8D907F7-4A70-2A4A-57F6-C7E69B889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8365E4B5-1708-0D93-AB5A-4AE3281C084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D7EE7F7-0A05-1F44-56C2-0D8B6AB3F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928" y="6166488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C8FC8733-4E45-46EF-A1A8-BFBD58B1D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E8C2709-4095-64D4-3E26-7B5881BD58C0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88D8F0F5-1239-CE65-C781-F87B5CB3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07" y="0"/>
            <a:ext cx="8541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25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88FF68-4676-616E-1FB8-A8553C104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41CF310F-A4BD-85A8-9578-D8603E72935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99BBBFB5-ED1F-7D92-990A-4E876C89F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6C8480CA-23AD-5787-739A-CA73DDCD14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BE67951E-88CD-DF66-8FDE-B3427C37F261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E23145F8-3EF0-A35A-651F-FE9455F6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7FE2C023-2BC9-CDB1-6C4B-FFE5AF22A09D}"/>
              </a:ext>
            </a:extLst>
          </p:cNvPr>
          <p:cNvSpPr/>
          <p:nvPr/>
        </p:nvSpPr>
        <p:spPr>
          <a:xfrm>
            <a:off x="151008" y="2007709"/>
            <a:ext cx="883714" cy="6807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xmlns="" id="{8E9C8167-E24A-BC05-D191-98D3D98233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6060" b="60671"/>
          <a:stretch>
            <a:fillRect/>
          </a:stretch>
        </p:blipFill>
        <p:spPr>
          <a:xfrm>
            <a:off x="2566412" y="229644"/>
            <a:ext cx="8471211" cy="61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2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F24D6E7-FE8E-B325-2F81-4E0229B26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129D9A7A-3EE0-0B56-3569-1FC6483A609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C1F9EF0-2E2C-7F3A-A3C0-F631AED55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54D987EB-1DCC-DD97-3324-9F204A0B85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259CCF4E-B4E8-5F48-E1EE-7E103F78D596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8AD55725-A780-7C64-3B5C-A8D91784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7E3066C6-C4D2-561D-6BE5-BCB59A3B873B}"/>
              </a:ext>
            </a:extLst>
          </p:cNvPr>
          <p:cNvSpPr/>
          <p:nvPr/>
        </p:nvSpPr>
        <p:spPr>
          <a:xfrm>
            <a:off x="151008" y="2295256"/>
            <a:ext cx="1186426" cy="6285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xmlns="" id="{81D38B14-621A-E5FC-5717-44341C0CF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596" r="40119" b="42030"/>
          <a:stretch>
            <a:fillRect/>
          </a:stretch>
        </p:blipFill>
        <p:spPr>
          <a:xfrm>
            <a:off x="2284576" y="389172"/>
            <a:ext cx="9634245" cy="53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03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AAED075-189D-B293-D7F1-FE35FCCBC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852E064F-91DB-5AC3-D162-555B4DF0723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072793C-4C95-9C46-3011-E3F83B104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138C7284-C32A-A34A-FBAF-EDD34E0233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6D29D5C-E34B-3EF0-D795-DA5379F2830C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C5F83BC6-62D5-D426-BE18-7907B2887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FE77BA5F-EF5E-974F-390C-40040496A048}"/>
              </a:ext>
            </a:extLst>
          </p:cNvPr>
          <p:cNvSpPr/>
          <p:nvPr/>
        </p:nvSpPr>
        <p:spPr>
          <a:xfrm>
            <a:off x="898631" y="2482161"/>
            <a:ext cx="1228771" cy="5226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xmlns="" id="{CD17A094-4967-79AF-E3FD-20E980D4A1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16" t="27325" r="3930" b="42014"/>
          <a:stretch>
            <a:fillRect/>
          </a:stretch>
        </p:blipFill>
        <p:spPr>
          <a:xfrm>
            <a:off x="2305453" y="1222044"/>
            <a:ext cx="9726446" cy="41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87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631B9E0-9B0B-F1C2-BCF3-A01739012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C7B97B21-2E1B-F88B-5168-9AC326CCC4D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AB8D12F-8E3D-66E9-1196-6BAC82CAF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5AEF8030-C4C6-8510-3A30-D5558CBE23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10CA440C-264C-0E2F-C959-CB664B3EDE7A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23D0AB6A-2C62-A389-8265-F525F87C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54A25675-9FEF-6B4E-2B83-0594C430B17D}"/>
              </a:ext>
            </a:extLst>
          </p:cNvPr>
          <p:cNvSpPr/>
          <p:nvPr/>
        </p:nvSpPr>
        <p:spPr>
          <a:xfrm>
            <a:off x="611083" y="2410275"/>
            <a:ext cx="1329412" cy="5657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xmlns="" id="{41C1DC7E-1D53-9F8A-4189-4F731562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449" t="26422" r="33313" b="42790"/>
          <a:stretch>
            <a:fillRect/>
          </a:stretch>
        </p:blipFill>
        <p:spPr>
          <a:xfrm>
            <a:off x="2336960" y="627058"/>
            <a:ext cx="9359133" cy="53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84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1BA8D26-0CD1-2761-834F-AC243FF3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E062CB5A-B8E7-BAC3-9F4E-C879B2C8D31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2F1A52C-AD79-FF27-5616-6874BD229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A546DF4E-AC19-A4A4-7FF8-E4D68B2FA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2A480CA5-5D73-1E38-7A53-6C5B1EC09B4E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6BBCA5AF-2DDA-2FF8-6D0C-DCFB5AAFC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4D3F2268-58FD-C8BB-95F0-2C7445BDFD27}"/>
              </a:ext>
            </a:extLst>
          </p:cNvPr>
          <p:cNvSpPr/>
          <p:nvPr/>
        </p:nvSpPr>
        <p:spPr>
          <a:xfrm>
            <a:off x="1143047" y="2740954"/>
            <a:ext cx="984355" cy="5226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xmlns="" id="{D8DE3C6C-1F4B-E1E0-18C2-998285C9EE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767" t="44727" r="11" b="22809"/>
          <a:stretch>
            <a:fillRect/>
          </a:stretch>
        </p:blipFill>
        <p:spPr>
          <a:xfrm>
            <a:off x="2336960" y="209524"/>
            <a:ext cx="9355779" cy="55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99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D89881-A4E9-A499-966E-4B3425486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7B69181-ED79-CBAB-B1EB-6EB85B46EB6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2689ABB5-497E-0192-8012-392634D85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C2B1DEB-C8D6-71A9-A503-3328873DDB32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A9F12678-4E0B-BF2D-6B06-1C90BB376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F6248D9D-22DC-57D9-51B8-4BF456D17D74}"/>
              </a:ext>
            </a:extLst>
          </p:cNvPr>
          <p:cNvSpPr/>
          <p:nvPr/>
        </p:nvSpPr>
        <p:spPr>
          <a:xfrm>
            <a:off x="1056782" y="2985369"/>
            <a:ext cx="1070619" cy="6807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C45B751-A887-42A2-1DAA-72225B1E7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xmlns="" id="{61D6C2BF-014A-1330-3F26-462E49B77F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678" t="60788" r="400" b="606"/>
          <a:stretch>
            <a:fillRect/>
          </a:stretch>
        </p:blipFill>
        <p:spPr>
          <a:xfrm>
            <a:off x="2382132" y="167745"/>
            <a:ext cx="9310557" cy="56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52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6F9ED79B-1A70-D49B-7E8D-0AFCA9AF7BB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xmlns="" id="{D23B35FC-775A-1805-3188-B02DC14BF81D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-34291"/>
            <a:ext cx="11429999" cy="6892292"/>
            <a:chOff x="0" y="0"/>
            <a:chExt cx="6350000" cy="3810000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xmlns="" id="{1845D8BB-B005-17DC-70DA-0687F44C0F4B}"/>
                </a:ext>
              </a:extLst>
            </p:cNvPr>
            <p:cNvSpPr/>
            <p:nvPr/>
          </p:nvSpPr>
          <p:spPr>
            <a:xfrm flipH="1"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6350000" y="1905000"/>
                  </a:moveTo>
                  <a:lnTo>
                    <a:pt x="6350000" y="1905000"/>
                  </a:lnTo>
                  <a:cubicBezTo>
                    <a:pt x="6350000" y="853440"/>
                    <a:pt x="5496560" y="0"/>
                    <a:pt x="4445000" y="0"/>
                  </a:cubicBez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lnTo>
                    <a:pt x="0" y="1905000"/>
                  </a:ln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lose/>
                </a:path>
              </a:pathLst>
            </a:custGeom>
            <a:blipFill>
              <a:blip r:embed="rId2"/>
              <a:stretch>
                <a:fillRect t="-1741" r="-12835" b="-14385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xmlns="" id="{C756728C-9B00-B1E0-4A38-0D7CFAE717BF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Freeform 11">
            <a:extLst>
              <a:ext uri="{FF2B5EF4-FFF2-40B4-BE49-F238E27FC236}">
                <a16:creationId xmlns:a16="http://schemas.microsoft.com/office/drawing/2014/main" xmlns="" id="{68FAD603-E227-6D18-687E-454E81D66EE8}"/>
              </a:ext>
            </a:extLst>
          </p:cNvPr>
          <p:cNvSpPr/>
          <p:nvPr/>
        </p:nvSpPr>
        <p:spPr>
          <a:xfrm>
            <a:off x="6096000" y="-34289"/>
            <a:ext cx="11487150" cy="6892289"/>
          </a:xfrm>
          <a:custGeom>
            <a:avLst/>
            <a:gdLst/>
            <a:ahLst/>
            <a:cxnLst/>
            <a:rect l="l" t="t" r="r" b="b"/>
            <a:pathLst>
              <a:path w="6350000" h="3810000">
                <a:moveTo>
                  <a:pt x="4445000" y="19050"/>
                </a:moveTo>
                <a:cubicBezTo>
                  <a:pt x="5485130" y="19050"/>
                  <a:pt x="6330950" y="864870"/>
                  <a:pt x="6330950" y="1905000"/>
                </a:cubicBezTo>
                <a:cubicBezTo>
                  <a:pt x="6330950" y="2945130"/>
                  <a:pt x="5485130" y="3790950"/>
                  <a:pt x="4445000" y="3790950"/>
                </a:cubicBezTo>
                <a:lnTo>
                  <a:pt x="1905000" y="3790950"/>
                </a:lnTo>
                <a:cubicBezTo>
                  <a:pt x="864870" y="3790950"/>
                  <a:pt x="19050" y="2945130"/>
                  <a:pt x="19050" y="1905000"/>
                </a:cubicBezTo>
                <a:cubicBezTo>
                  <a:pt x="19050" y="864870"/>
                  <a:pt x="864870" y="19050"/>
                  <a:pt x="1905000" y="19050"/>
                </a:cubicBezTo>
                <a:lnTo>
                  <a:pt x="4445000" y="19050"/>
                </a:lnTo>
                <a:moveTo>
                  <a:pt x="4445000" y="0"/>
                </a:moveTo>
                <a:lnTo>
                  <a:pt x="1905000" y="0"/>
                </a:lnTo>
                <a:cubicBezTo>
                  <a:pt x="853440" y="0"/>
                  <a:pt x="0" y="853440"/>
                  <a:pt x="0" y="1905000"/>
                </a:cubicBezTo>
                <a:cubicBezTo>
                  <a:pt x="0" y="2956560"/>
                  <a:pt x="853440" y="3810000"/>
                  <a:pt x="1905000" y="3810000"/>
                </a:cubicBezTo>
                <a:lnTo>
                  <a:pt x="4445000" y="3810000"/>
                </a:lnTo>
                <a:cubicBezTo>
                  <a:pt x="5496560" y="3810000"/>
                  <a:pt x="6350000" y="2956560"/>
                  <a:pt x="6350000" y="1905000"/>
                </a:cubicBezTo>
                <a:cubicBezTo>
                  <a:pt x="6350000" y="853440"/>
                  <a:pt x="5496560" y="0"/>
                  <a:pt x="4445000" y="0"/>
                </a:cubicBezTo>
                <a:lnTo>
                  <a:pt x="4445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78781670-9565-550E-E3A9-566E9AE85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69750" y="-3628796"/>
            <a:ext cx="1052508" cy="365125"/>
          </a:xfrm>
        </p:spPr>
        <p:txBody>
          <a:bodyPr/>
          <a:lstStyle/>
          <a:p>
            <a:fld id="{2F70CCD0-DC08-4722-8DB9-F9D5B94D7626}" type="slidenum">
              <a:rPr lang="pt-BR" smtClean="0"/>
              <a:pPr/>
              <a:t>7</a:t>
            </a:fld>
            <a:endParaRPr lang="pt-BR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xmlns="" id="{BC8A3781-F0DB-C3D0-3AB2-169B338CE316}"/>
              </a:ext>
            </a:extLst>
          </p:cNvPr>
          <p:cNvGrpSpPr>
            <a:grpSpLocks noChangeAspect="1"/>
          </p:cNvGrpSpPr>
          <p:nvPr/>
        </p:nvGrpSpPr>
        <p:grpSpPr>
          <a:xfrm>
            <a:off x="-5391151" y="-34290"/>
            <a:ext cx="11487150" cy="6892290"/>
            <a:chOff x="0" y="0"/>
            <a:chExt cx="6350000" cy="3810000"/>
          </a:xfrm>
          <a:gradFill flip="none" rotWithShape="1">
            <a:gsLst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xmlns="" id="{C3800E17-CCF3-F20B-C691-081F5EF6F63E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xmlns="" id="{314D7228-496F-DF63-BF52-FDBF5D06E2B0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xmlns="" id="{09831247-E5C5-9895-B184-646F6581C9AC}"/>
              </a:ext>
            </a:extLst>
          </p:cNvPr>
          <p:cNvSpPr txBox="1"/>
          <p:nvPr/>
        </p:nvSpPr>
        <p:spPr>
          <a:xfrm>
            <a:off x="352424" y="1080525"/>
            <a:ext cx="4170118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O que é o </a:t>
            </a:r>
            <a:r>
              <a:rPr lang="en-US" sz="28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Montador</a:t>
            </a:r>
            <a:r>
              <a:rPr lang="en-US" sz="28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de PC Online </a:t>
            </a:r>
            <a:endParaRPr lang="pt-BR"/>
          </a:p>
        </p:txBody>
      </p:sp>
      <p:pic>
        <p:nvPicPr>
          <p:cNvPr id="21" name="Imagem 20" descr="Logotipo&#10;&#10;O conteúdo gerado por IA pode estar incorreto.">
            <a:extLst>
              <a:ext uri="{FF2B5EF4-FFF2-40B4-BE49-F238E27FC236}">
                <a16:creationId xmlns:a16="http://schemas.microsoft.com/office/drawing/2014/main" xmlns="" id="{FDE4DE5C-559A-E653-BA83-2FE88F234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xmlns="" id="{4FE91633-542D-4A30-0EF5-C32EAA8D1C93}"/>
              </a:ext>
            </a:extLst>
          </p:cNvPr>
          <p:cNvSpPr txBox="1">
            <a:spLocks/>
          </p:cNvSpPr>
          <p:nvPr/>
        </p:nvSpPr>
        <p:spPr>
          <a:xfrm>
            <a:off x="10450750" y="5896204"/>
            <a:ext cx="302975" cy="365125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70CCD0-DC08-4722-8DB9-F9D5B94D7626}" type="slidenum">
              <a:rPr lang="pt-BR" sz="1800">
                <a:solidFill>
                  <a:schemeClr val="bg1"/>
                </a:solidFill>
              </a:rPr>
              <a:pPr/>
              <a:t>7</a:t>
            </a:fld>
            <a:endParaRPr lang="pt-BR" sz="180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5A8FE05F-C988-21BC-A7BE-85B00C5C07CF}"/>
              </a:ext>
            </a:extLst>
          </p:cNvPr>
          <p:cNvSpPr txBox="1"/>
          <p:nvPr/>
        </p:nvSpPr>
        <p:spPr>
          <a:xfrm>
            <a:off x="352426" y="2541164"/>
            <a:ext cx="4785633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2000">
                <a:solidFill>
                  <a:schemeClr val="bg1"/>
                </a:solidFill>
              </a:rPr>
              <a:t>O Montador de PC Online é uma plataforma inteligente, assistida por inteligência artificial, que auxilia o usuário a montar um computador personalizado conforme seu orçamento, perfil de uso e ambiente. A IA sugere peças compatíveis, otimiza o custo-benefício e torna todo o processo mais acessível, mesmo para quem não tem conhecimento técnico.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217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5F6BCD-9317-436F-E05A-9EFC2025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EFDACD7-BF44-8C76-F0EE-5E4F0EE016C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F9A0DB1-95FE-C092-A8C6-193F6CC9C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6469C464-ECB5-A516-1B22-3A99032AD688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2CCE46CA-A12B-B266-E398-0762D6FC2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C78938AB-80EB-40D4-51D6-B9512C270590}"/>
              </a:ext>
            </a:extLst>
          </p:cNvPr>
          <p:cNvSpPr/>
          <p:nvPr/>
        </p:nvSpPr>
        <p:spPr>
          <a:xfrm>
            <a:off x="381046" y="2999746"/>
            <a:ext cx="1185637" cy="4363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A218075C-F99C-BA4B-8692-6DF4FA10F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xmlns="" id="{4B7651BF-3549-58DB-21F9-0E908C2BC3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87" t="54363" r="32569" b="7220"/>
          <a:stretch>
            <a:fillRect/>
          </a:stretch>
        </p:blipFill>
        <p:spPr>
          <a:xfrm>
            <a:off x="2329940" y="469716"/>
            <a:ext cx="9633351" cy="54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23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FB03EDA-9DE0-C2FB-009A-4ACF2B59A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8EE5AC07-F48A-18D7-D8C8-B1BC1F9CB98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7C5023D2-8A36-88F9-7B81-C9448DE39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CBE098D2-0B15-0FBD-C17A-81CB02A5A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BE9E7BE4-B0C1-C218-F003-D5E5879FFC48}"/>
              </a:ext>
            </a:extLst>
          </p:cNvPr>
          <p:cNvSpPr txBox="1"/>
          <p:nvPr/>
        </p:nvSpPr>
        <p:spPr>
          <a:xfrm>
            <a:off x="435756" y="522928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85DC69A1-9E04-B78C-BA44-42B647DD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11" y="0"/>
            <a:ext cx="3943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5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E86C633-9534-E039-61B4-27FB1D71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B209E343-BF88-6D54-5D46-AAA0A90674B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213F0E9F-1A9F-B9E6-0997-C9B043253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8CE329EF-B399-234D-7BB0-38DCA5B7C1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1C6EDA87-0440-441B-CD19-69DECCD48917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414B3737-85E5-F4EA-D03D-FDEF1E859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17" r="-874" b="53423"/>
          <a:stretch>
            <a:fillRect/>
          </a:stretch>
        </p:blipFill>
        <p:spPr>
          <a:xfrm>
            <a:off x="3678313" y="172528"/>
            <a:ext cx="6146104" cy="6528640"/>
          </a:xfrm>
          <a:prstGeom prst="rect">
            <a:avLst/>
          </a:prstGeo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81C7F1FB-7DD8-4209-1BD1-2C5F45E0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0" y="2055962"/>
            <a:ext cx="1772999" cy="29904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4A997AF9-11EF-E348-74FE-0DB08F8704AB}"/>
              </a:ext>
            </a:extLst>
          </p:cNvPr>
          <p:cNvSpPr/>
          <p:nvPr/>
        </p:nvSpPr>
        <p:spPr>
          <a:xfrm>
            <a:off x="151008" y="2050841"/>
            <a:ext cx="1789487" cy="8820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997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7A3D85-A848-FAC2-D1C3-9FA1805BD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44401625-64FA-6364-2E21-C3D84C13855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30037663-D43A-934E-7E2D-780E48A95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8335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57EC12A-3B4A-41C5-4B05-5D7A0D1535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903D5311-39A8-DAB0-BBC1-E9A5FCA77D8E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29D4B7FA-5D33-127C-D586-03D03F582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2" t="34078" r="490" b="27640"/>
          <a:stretch>
            <a:fillRect/>
          </a:stretch>
        </p:blipFill>
        <p:spPr>
          <a:xfrm>
            <a:off x="2384351" y="277320"/>
            <a:ext cx="8322682" cy="5889868"/>
          </a:xfrm>
          <a:prstGeom prst="rect">
            <a:avLst/>
          </a:prstGeo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F4B2188B-56F0-3059-BEF3-38ADEC7A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83" y="2055962"/>
            <a:ext cx="1787376" cy="291860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ED838152-10BC-E89D-A730-85CE83995A4A}"/>
              </a:ext>
            </a:extLst>
          </p:cNvPr>
          <p:cNvSpPr/>
          <p:nvPr/>
        </p:nvSpPr>
        <p:spPr>
          <a:xfrm>
            <a:off x="136631" y="3071634"/>
            <a:ext cx="1789487" cy="10114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608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526644-EDC2-36FE-C8F1-6C8351815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FD466EE-2724-C925-3146-ACAF8992EE7C}"/>
              </a:ext>
            </a:extLst>
          </p:cNvPr>
          <p:cNvSpPr/>
          <p:nvPr/>
        </p:nvSpPr>
        <p:spPr>
          <a:xfrm>
            <a:off x="129396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FD8617AA-F067-5B70-2116-FE629F120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8335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F15F0275-E382-FE64-FB17-CD7085A2C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26FA40F-343D-59D7-9174-7F36DC3AF4A1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C3AC5888-F355-E271-55A5-D36E8180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" t="56595" r="86" b="-281"/>
          <a:stretch>
            <a:fillRect/>
          </a:stretch>
        </p:blipFill>
        <p:spPr>
          <a:xfrm>
            <a:off x="2571256" y="219811"/>
            <a:ext cx="8380061" cy="6419214"/>
          </a:xfrm>
          <a:prstGeom prst="rect">
            <a:avLst/>
          </a:prstGeo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787C838A-BDDF-5FF9-4A25-146A4A91D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83" y="2055962"/>
            <a:ext cx="1787376" cy="291860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EE2C2944-08C1-B11C-36CD-74E3256C0481}"/>
              </a:ext>
            </a:extLst>
          </p:cNvPr>
          <p:cNvSpPr/>
          <p:nvPr/>
        </p:nvSpPr>
        <p:spPr>
          <a:xfrm>
            <a:off x="151008" y="3963030"/>
            <a:ext cx="1789487" cy="10114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25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5604B76-8752-9CE7-F6F7-DE6C65A13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4BE3011-9A40-8DCE-0D47-FFDFC6F5E18B}"/>
              </a:ext>
            </a:extLst>
          </p:cNvPr>
          <p:cNvSpPr/>
          <p:nvPr/>
        </p:nvSpPr>
        <p:spPr>
          <a:xfrm>
            <a:off x="129396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635FCF52-5943-D1D4-804E-6B1FF4F25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8335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D90F527C-F096-6021-F0AF-02CA1D1261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84A4A8DC-3E4B-1A6F-CE26-237F079E5CA1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xmlns="" id="{EE617F0D-26CE-7FE7-B35B-7D9E701324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" t="46770" r="244" b="-421"/>
          <a:stretch>
            <a:fillRect/>
          </a:stretch>
        </p:blipFill>
        <p:spPr>
          <a:xfrm>
            <a:off x="3304502" y="191056"/>
            <a:ext cx="6947207" cy="6520660"/>
          </a:xfrm>
          <a:prstGeom prst="rect">
            <a:avLst/>
          </a:prstGeo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44698F6F-DF37-9666-7455-1B595E5A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83" y="2055962"/>
            <a:ext cx="1787376" cy="291860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23FE284-5AE6-C278-F62E-A9B0690E34BF}"/>
              </a:ext>
            </a:extLst>
          </p:cNvPr>
          <p:cNvSpPr/>
          <p:nvPr/>
        </p:nvSpPr>
        <p:spPr>
          <a:xfrm>
            <a:off x="136631" y="3459823"/>
            <a:ext cx="1803864" cy="15146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941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1484ADF-8D7C-8CF5-CEB9-007A4854C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D2722C06-3696-0C46-276A-6902D5529149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5C17C32F-7198-FA4A-2797-341A04371B80}"/>
              </a:ext>
            </a:extLst>
          </p:cNvPr>
          <p:cNvGrpSpPr/>
          <p:nvPr/>
        </p:nvGrpSpPr>
        <p:grpSpPr>
          <a:xfrm>
            <a:off x="8942169" y="0"/>
            <a:ext cx="3249831" cy="6858000"/>
            <a:chOff x="0" y="0"/>
            <a:chExt cx="128388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253816CF-BCE7-DB9B-C5B6-538D546A1484}"/>
                </a:ext>
              </a:extLst>
            </p:cNvPr>
            <p:cNvSpPr/>
            <p:nvPr/>
          </p:nvSpPr>
          <p:spPr>
            <a:xfrm>
              <a:off x="0" y="0"/>
              <a:ext cx="1283884" cy="2709333"/>
            </a:xfrm>
            <a:custGeom>
              <a:avLst/>
              <a:gdLst/>
              <a:ahLst/>
              <a:cxnLst/>
              <a:rect l="l" t="t" r="r" b="b"/>
              <a:pathLst>
                <a:path w="1283884" h="2709333">
                  <a:moveTo>
                    <a:pt x="0" y="0"/>
                  </a:moveTo>
                  <a:lnTo>
                    <a:pt x="1283884" y="0"/>
                  </a:lnTo>
                  <a:lnTo>
                    <a:pt x="1283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E2CC6CC0-6B7A-590D-61C9-7346C744890F}"/>
                </a:ext>
              </a:extLst>
            </p:cNvPr>
            <p:cNvSpPr txBox="1"/>
            <p:nvPr/>
          </p:nvSpPr>
          <p:spPr>
            <a:xfrm>
              <a:off x="0" y="0"/>
              <a:ext cx="1283884" cy="27093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150DB5EE-EDBB-FCD4-0B6E-3DF4DD7E12C0}"/>
              </a:ext>
            </a:extLst>
          </p:cNvPr>
          <p:cNvGrpSpPr/>
          <p:nvPr/>
        </p:nvGrpSpPr>
        <p:grpSpPr>
          <a:xfrm>
            <a:off x="8942169" y="3429000"/>
            <a:ext cx="3249831" cy="3429000"/>
            <a:chOff x="0" y="0"/>
            <a:chExt cx="1283884" cy="13546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96161D05-CB11-01C9-FE58-29FCAF5BB636}"/>
                </a:ext>
              </a:extLst>
            </p:cNvPr>
            <p:cNvSpPr/>
            <p:nvPr/>
          </p:nvSpPr>
          <p:spPr>
            <a:xfrm>
              <a:off x="0" y="0"/>
              <a:ext cx="1283884" cy="1354667"/>
            </a:xfrm>
            <a:custGeom>
              <a:avLst/>
              <a:gdLst/>
              <a:ahLst/>
              <a:cxnLst/>
              <a:rect l="l" t="t" r="r" b="b"/>
              <a:pathLst>
                <a:path w="1283884" h="1354667">
                  <a:moveTo>
                    <a:pt x="0" y="0"/>
                  </a:moveTo>
                  <a:lnTo>
                    <a:pt x="1283884" y="0"/>
                  </a:lnTo>
                  <a:lnTo>
                    <a:pt x="128388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2267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8578D233-36B4-F90E-0374-F9AB7A6CADF5}"/>
                </a:ext>
              </a:extLst>
            </p:cNvPr>
            <p:cNvSpPr txBox="1"/>
            <p:nvPr/>
          </p:nvSpPr>
          <p:spPr>
            <a:xfrm>
              <a:off x="0" y="0"/>
              <a:ext cx="1283884" cy="1354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xmlns="" id="{073C7ACF-1DD1-070E-2DF5-5CDBE7C8DA47}"/>
              </a:ext>
            </a:extLst>
          </p:cNvPr>
          <p:cNvSpPr txBox="1"/>
          <p:nvPr/>
        </p:nvSpPr>
        <p:spPr>
          <a:xfrm>
            <a:off x="579158" y="3604061"/>
            <a:ext cx="403189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Diagrama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de </a:t>
            </a: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Sequência</a:t>
            </a:r>
            <a:endParaRPr lang="en-US" sz="5000" err="1">
              <a:solidFill>
                <a:srgbClr val="02267E"/>
              </a:solidFill>
              <a:latin typeface="Secular One"/>
              <a:ea typeface="Secular One"/>
              <a:cs typeface="Secular One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xmlns="" id="{1617918F-E711-FA5D-969F-899E672E84D1}"/>
              </a:ext>
            </a:extLst>
          </p:cNvPr>
          <p:cNvGrpSpPr/>
          <p:nvPr/>
        </p:nvGrpSpPr>
        <p:grpSpPr>
          <a:xfrm>
            <a:off x="5226647" y="-16"/>
            <a:ext cx="6858030" cy="6858028"/>
            <a:chOff x="0" y="0"/>
            <a:chExt cx="812800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xmlns="" id="{FAB649F4-7D46-096C-19C7-EE0AF4B017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02" t="-6535" r="-8285" b="-94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xmlns="" id="{2C36B384-E55F-E6FF-D649-55B57C8A4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423927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  <a:highlight>
                  <a:srgbClr val="1C3566"/>
                </a:highlight>
              </a:rPr>
              <a:t>76</a:t>
            </a:fld>
            <a:endParaRPr lang="pt-BR">
              <a:solidFill>
                <a:schemeClr val="bg1"/>
              </a:solidFill>
              <a:highlight>
                <a:srgbClr val="1C3566"/>
              </a:highlight>
            </a:endParaRP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xmlns="" id="{322AB300-885D-F7FF-D9E6-6F03079C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0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F67233-61A7-BF03-3EC4-2FF3E393D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569C5B2-5D2C-E1A6-1335-44A4ABBF5DBD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59B7A1E-AA53-FB52-6899-D7718CACB77D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xmlns="" id="{E41374BC-D03B-B389-C1BD-56AA5D1E241A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xmlns="" id="{B4125E80-2EF6-F410-A8E4-E5B0F2F677D5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7DADD95C-7507-5465-521F-08B59BDD2070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23EA2EE-4692-C176-A6E7-B27FB43E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Explicação do diagrama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F041218-E99F-0843-1301-3C6123839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043138"/>
            <a:ext cx="5227530" cy="1543202"/>
          </a:xfrm>
        </p:spPr>
        <p:txBody>
          <a:bodyPr>
            <a:normAutofit fontScale="92500" lnSpcReduction="10000"/>
          </a:bodyPr>
          <a:lstStyle/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Mostra a </a:t>
            </a:r>
            <a:r>
              <a:rPr lang="pt-BR" b="1">
                <a:solidFill>
                  <a:srgbClr val="000000"/>
                </a:solidFill>
                <a:latin typeface="Arial"/>
                <a:cs typeface="Arial"/>
              </a:rPr>
              <a:t>ordem das interações entre objetos</a:t>
            </a:r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 ao longo do tempo</a:t>
            </a:r>
            <a:endParaRPr lang="pt-BR" err="1">
              <a:latin typeface="Arial"/>
              <a:cs typeface="Arial"/>
            </a:endParaRPr>
          </a:p>
          <a:p>
            <a:pPr marL="305435" indent="-305435"/>
            <a:endParaRPr lang="pt-BR">
              <a:solidFill>
                <a:srgbClr val="000000"/>
              </a:solidFill>
              <a:latin typeface="Arial"/>
              <a:cs typeface="Arial"/>
            </a:endParaRPr>
          </a:p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Elementos: atores, objetos, mensagens, linhas de vida, barras de ativação, etc.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DB33533-D297-79A7-932B-34842DFD0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0750" y="5896204"/>
            <a:ext cx="1052508" cy="365125"/>
          </a:xfr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mtClean="0"/>
              <a:pPr algn="r"/>
              <a:t>77</a:t>
            </a:fld>
            <a:endParaRPr lang="pt-BR"/>
          </a:p>
        </p:txBody>
      </p:sp>
      <p:pic>
        <p:nvPicPr>
          <p:cNvPr id="5" name="Imagem 4" descr="O que é um diagrama de sequência UML? | Lucidchart">
            <a:extLst>
              <a:ext uri="{FF2B5EF4-FFF2-40B4-BE49-F238E27FC236}">
                <a16:creationId xmlns:a16="http://schemas.microsoft.com/office/drawing/2014/main" xmlns="" id="{42FD993A-929F-820D-D3AA-A009C4015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791" y="2321030"/>
            <a:ext cx="3361634" cy="280124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2DFADB6-1926-D052-3815-9CB2568F4D6F}"/>
              </a:ext>
            </a:extLst>
          </p:cNvPr>
          <p:cNvSpPr txBox="1"/>
          <p:nvPr/>
        </p:nvSpPr>
        <p:spPr>
          <a:xfrm>
            <a:off x="6632837" y="6311133"/>
            <a:ext cx="4604657" cy="1915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Fonte: https://www.lucidchart.com/pages/pt/o-que-e-diagrama-de-sequencia-uml</a:t>
            </a:r>
          </a:p>
        </p:txBody>
      </p:sp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xmlns="" id="{AABFAA9C-CD04-9F3B-A600-11E3B0E4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39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D408390-A83C-9CDF-1444-245D58820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7349F7E4-CD09-2105-35BC-C299C85453B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469E5BF-0F59-1FC6-94C9-145A5991D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5DA105BE-F53C-789C-9BE3-8EFD69353E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6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xmlns="" id="{A5F4A458-8134-ECD8-A2DB-4B2BF4753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05" y="245329"/>
            <a:ext cx="2397751" cy="64484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E0F97ED-0553-994B-7851-D88A243A3810}"/>
              </a:ext>
            </a:extLst>
          </p:cNvPr>
          <p:cNvSpPr txBox="1"/>
          <p:nvPr/>
        </p:nvSpPr>
        <p:spPr>
          <a:xfrm>
            <a:off x="257323" y="450511"/>
            <a:ext cx="1673683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2298823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2E6ED4-6F1E-FDF1-1F98-D35CD373F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B35D590E-C55E-7CAB-05B0-261493E102F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13992D8-D733-9824-0216-BFA91F632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6407AD40-C6B1-D2CC-88AD-828822B3F0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10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xmlns="" id="{4BBC989A-EFAC-2287-42AB-0A0C25FF0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256" y="1480294"/>
            <a:ext cx="1090770" cy="3308493"/>
          </a:xfr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36F6E6D1-37F2-8B82-E0E9-29D642BBF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2" b="7477"/>
          <a:stretch>
            <a:fillRect/>
          </a:stretch>
        </p:blipFill>
        <p:spPr>
          <a:xfrm>
            <a:off x="1930619" y="1540228"/>
            <a:ext cx="8580407" cy="462235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20F435B7-8217-A729-4A1B-82939BD3FFD0}"/>
              </a:ext>
            </a:extLst>
          </p:cNvPr>
          <p:cNvSpPr/>
          <p:nvPr/>
        </p:nvSpPr>
        <p:spPr>
          <a:xfrm>
            <a:off x="307423" y="1475996"/>
            <a:ext cx="1081279" cy="64754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3130A338-D5D8-4A39-FE5C-C6E02A59368D}"/>
              </a:ext>
            </a:extLst>
          </p:cNvPr>
          <p:cNvSpPr txBox="1"/>
          <p:nvPr/>
        </p:nvSpPr>
        <p:spPr>
          <a:xfrm>
            <a:off x="257323" y="450511"/>
            <a:ext cx="1673683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2361822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7981A8-482C-9AA8-EB47-75D35B20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A7E74BDC-91BE-424F-7496-4E0AD9914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0750" y="5896204"/>
            <a:ext cx="1052508" cy="365125"/>
          </a:xfrm>
        </p:spPr>
        <p:txBody>
          <a:bodyPr/>
          <a:lstStyle/>
          <a:p>
            <a:fld id="{2F70CCD0-DC08-4722-8DB9-F9D5B94D7626}" type="slidenum">
              <a:rPr lang="pt-BR" sz="1800"/>
              <a:t>8</a:t>
            </a:fld>
            <a:endParaRPr lang="pt-BR" sz="180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xmlns="" id="{EEDDF085-508D-EE1D-928E-23D182DA2348}"/>
              </a:ext>
            </a:extLst>
          </p:cNvPr>
          <p:cNvGrpSpPr/>
          <p:nvPr/>
        </p:nvGrpSpPr>
        <p:grpSpPr>
          <a:xfrm>
            <a:off x="0" y="0"/>
            <a:ext cx="12192000" cy="2484720"/>
            <a:chOff x="0" y="0"/>
            <a:chExt cx="4816593" cy="956492"/>
          </a:xfrm>
          <a:solidFill>
            <a:schemeClr val="accent1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xmlns="" id="{652FA8C7-FFF2-EFB4-1F5E-A5789C7754CA}"/>
                </a:ext>
              </a:extLst>
            </p:cNvPr>
            <p:cNvSpPr/>
            <p:nvPr/>
          </p:nvSpPr>
          <p:spPr>
            <a:xfrm>
              <a:off x="0" y="0"/>
              <a:ext cx="4816592" cy="956492"/>
            </a:xfrm>
            <a:custGeom>
              <a:avLst/>
              <a:gdLst/>
              <a:ahLst/>
              <a:cxnLst/>
              <a:rect l="l" t="t" r="r" b="b"/>
              <a:pathLst>
                <a:path w="4816592" h="956492">
                  <a:moveTo>
                    <a:pt x="0" y="0"/>
                  </a:moveTo>
                  <a:lnTo>
                    <a:pt x="4816592" y="0"/>
                  </a:lnTo>
                  <a:lnTo>
                    <a:pt x="4816592" y="956492"/>
                  </a:lnTo>
                  <a:lnTo>
                    <a:pt x="0" y="9564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xmlns="" id="{AE5C8F85-003C-1F49-21F1-A952108CD298}"/>
                </a:ext>
              </a:extLst>
            </p:cNvPr>
            <p:cNvSpPr txBox="1"/>
            <p:nvPr/>
          </p:nvSpPr>
          <p:spPr>
            <a:xfrm>
              <a:off x="0" y="0"/>
              <a:ext cx="4816593" cy="9564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xmlns="" id="{F0805FE3-DE93-2F94-A5B5-E3032A3CF8B0}"/>
              </a:ext>
            </a:extLst>
          </p:cNvPr>
          <p:cNvSpPr txBox="1"/>
          <p:nvPr/>
        </p:nvSpPr>
        <p:spPr>
          <a:xfrm>
            <a:off x="685802" y="740682"/>
            <a:ext cx="7060517" cy="4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36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Benefícios</a:t>
            </a:r>
            <a:r>
              <a:rPr lang="en-US" sz="36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do </a:t>
            </a:r>
            <a:r>
              <a:rPr lang="en-US" sz="36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Nosso</a:t>
            </a:r>
            <a:r>
              <a:rPr lang="en-US" sz="36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Projeto</a:t>
            </a:r>
            <a:endParaRPr lang="en-US" sz="36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xmlns="" id="{FD5F857D-3C9F-FBF8-1927-AAAF8B3F1987}"/>
              </a:ext>
            </a:extLst>
          </p:cNvPr>
          <p:cNvSpPr txBox="1"/>
          <p:nvPr/>
        </p:nvSpPr>
        <p:spPr>
          <a:xfrm>
            <a:off x="4611745" y="2997311"/>
            <a:ext cx="3170252" cy="462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800"/>
              </a:lnSpc>
              <a:spcBef>
                <a:spcPct val="0"/>
              </a:spcBef>
            </a:pPr>
            <a:r>
              <a:rPr lang="pt-BR" sz="2000" b="1">
                <a:latin typeface="Ubuntu" panose="020B0504030602030204" pitchFamily="34" charset="0"/>
              </a:rPr>
              <a:t>Acessível para todos os níveis de conhecimento</a:t>
            </a:r>
            <a:endParaRPr lang="en-US" sz="2000" b="1">
              <a:solidFill>
                <a:srgbClr val="000000"/>
              </a:solidFill>
              <a:latin typeface="Ubuntu" panose="020B050403060203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809FE219-00F3-4993-39ED-829BF5DE055F}"/>
              </a:ext>
            </a:extLst>
          </p:cNvPr>
          <p:cNvSpPr txBox="1"/>
          <p:nvPr/>
        </p:nvSpPr>
        <p:spPr>
          <a:xfrm>
            <a:off x="644426" y="2997310"/>
            <a:ext cx="2901421" cy="680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800"/>
              </a:lnSpc>
              <a:spcBef>
                <a:spcPct val="0"/>
              </a:spcBef>
            </a:pPr>
            <a:r>
              <a:rPr lang="pt-BR" sz="2000" b="1">
                <a:latin typeface="Ubuntu" panose="020B0504030602030204" pitchFamily="34" charset="0"/>
              </a:rPr>
              <a:t>Recomendação inteligente de peças</a:t>
            </a:r>
            <a:endParaRPr lang="en-US" sz="2000" b="1">
              <a:solidFill>
                <a:srgbClr val="000000"/>
              </a:solidFill>
              <a:latin typeface="Ubuntu" panose="020B050403060203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xmlns="" id="{5942FCEE-BC90-46EE-1D05-9AE2FEAE66C5}"/>
              </a:ext>
            </a:extLst>
          </p:cNvPr>
          <p:cNvSpPr txBox="1"/>
          <p:nvPr/>
        </p:nvSpPr>
        <p:spPr>
          <a:xfrm>
            <a:off x="8552211" y="2997311"/>
            <a:ext cx="2450006" cy="677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800"/>
              </a:lnSpc>
              <a:spcBef>
                <a:spcPct val="0"/>
              </a:spcBef>
            </a:pPr>
            <a:r>
              <a:rPr lang="pt-BR" sz="2000" b="1">
                <a:latin typeface="Ubuntu" panose="020B0504030602030204" pitchFamily="34" charset="0"/>
              </a:rPr>
              <a:t>Otimização de custo-benefício</a:t>
            </a:r>
            <a:endParaRPr lang="en-US" sz="2000" b="1">
              <a:solidFill>
                <a:srgbClr val="000000"/>
              </a:solidFill>
              <a:latin typeface="Ubuntu" panose="020B0504030602030204" pitchFamily="34" charset="0"/>
              <a:ea typeface="Ubuntu"/>
              <a:cs typeface="Ubuntu"/>
              <a:sym typeface="Ubuntu"/>
            </a:endParaRPr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xmlns="" id="{BA524A1A-BD09-ABF1-C836-891CD93F7698}"/>
              </a:ext>
            </a:extLst>
          </p:cNvPr>
          <p:cNvGrpSpPr/>
          <p:nvPr/>
        </p:nvGrpSpPr>
        <p:grpSpPr>
          <a:xfrm>
            <a:off x="1715289" y="2044617"/>
            <a:ext cx="747955" cy="767602"/>
            <a:chOff x="0" y="0"/>
            <a:chExt cx="1495909" cy="1495909"/>
          </a:xfrm>
        </p:grpSpPr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xmlns="" id="{4AB8036A-9DE9-935A-6296-317DCAEFC01A}"/>
                </a:ext>
              </a:extLst>
            </p:cNvPr>
            <p:cNvGrpSpPr/>
            <p:nvPr/>
          </p:nvGrpSpPr>
          <p:grpSpPr>
            <a:xfrm>
              <a:off x="0" y="0"/>
              <a:ext cx="1495909" cy="1495909"/>
              <a:chOff x="0" y="0"/>
              <a:chExt cx="812800" cy="812800"/>
            </a:xfrm>
          </p:grpSpPr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xmlns="" id="{DBE17181-9F5C-A5AA-F7C5-4A5FE54F855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xmlns="" id="{51DF06C6-3963-41B8-52C1-0BE2DAB0B3D9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E55F9BC-2066-12F7-E94C-53855AB14187}"/>
                </a:ext>
              </a:extLst>
            </p:cNvPr>
            <p:cNvSpPr txBox="1"/>
            <p:nvPr/>
          </p:nvSpPr>
          <p:spPr>
            <a:xfrm>
              <a:off x="480774" y="130543"/>
              <a:ext cx="676760" cy="1015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Secular One"/>
                  <a:ea typeface="Secular One"/>
                  <a:cs typeface="Secular One"/>
                  <a:sym typeface="Secular One"/>
                </a:rPr>
                <a:t>1</a:t>
              </a: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xmlns="" id="{1452A2BB-651D-C80F-31A9-2AAA157E6262}"/>
              </a:ext>
            </a:extLst>
          </p:cNvPr>
          <p:cNvGrpSpPr/>
          <p:nvPr/>
        </p:nvGrpSpPr>
        <p:grpSpPr>
          <a:xfrm>
            <a:off x="5722023" y="2044617"/>
            <a:ext cx="747955" cy="767602"/>
            <a:chOff x="0" y="0"/>
            <a:chExt cx="1495909" cy="1495909"/>
          </a:xfrm>
        </p:grpSpPr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xmlns="" id="{19742CDE-55D1-D59F-C20E-983823528EBE}"/>
                </a:ext>
              </a:extLst>
            </p:cNvPr>
            <p:cNvGrpSpPr/>
            <p:nvPr/>
          </p:nvGrpSpPr>
          <p:grpSpPr>
            <a:xfrm>
              <a:off x="0" y="0"/>
              <a:ext cx="1495909" cy="1495909"/>
              <a:chOff x="0" y="0"/>
              <a:chExt cx="812800" cy="812800"/>
            </a:xfrm>
          </p:grpSpPr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xmlns="" id="{A2265A53-2EE5-7CC3-EB12-F566063E4BE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xmlns="" id="{352BE036-A10D-3056-7F9B-CF800F508031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3EC639EE-9A59-DE84-982A-1228DC80030C}"/>
                </a:ext>
              </a:extLst>
            </p:cNvPr>
            <p:cNvSpPr txBox="1"/>
            <p:nvPr/>
          </p:nvSpPr>
          <p:spPr>
            <a:xfrm>
              <a:off x="404570" y="90674"/>
              <a:ext cx="676760" cy="1015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Secular One"/>
                  <a:ea typeface="Secular One"/>
                  <a:cs typeface="Secular One"/>
                  <a:sym typeface="Secular One"/>
                </a:rPr>
                <a:t>2</a:t>
              </a:r>
            </a:p>
          </p:txBody>
        </p:sp>
      </p:grpSp>
      <p:grpSp>
        <p:nvGrpSpPr>
          <p:cNvPr id="25" name="Group 22">
            <a:extLst>
              <a:ext uri="{FF2B5EF4-FFF2-40B4-BE49-F238E27FC236}">
                <a16:creationId xmlns:a16="http://schemas.microsoft.com/office/drawing/2014/main" xmlns="" id="{A9647F12-4817-B81A-1FEA-614F299B6F88}"/>
              </a:ext>
            </a:extLst>
          </p:cNvPr>
          <p:cNvGrpSpPr/>
          <p:nvPr/>
        </p:nvGrpSpPr>
        <p:grpSpPr>
          <a:xfrm>
            <a:off x="9406581" y="2044617"/>
            <a:ext cx="747955" cy="767602"/>
            <a:chOff x="0" y="0"/>
            <a:chExt cx="1495909" cy="1495909"/>
          </a:xfrm>
        </p:grpSpPr>
        <p:grpSp>
          <p:nvGrpSpPr>
            <p:cNvPr id="26" name="Group 23">
              <a:extLst>
                <a:ext uri="{FF2B5EF4-FFF2-40B4-BE49-F238E27FC236}">
                  <a16:creationId xmlns:a16="http://schemas.microsoft.com/office/drawing/2014/main" xmlns="" id="{4FE612DA-DD7D-5F01-6B38-1312324FDC7E}"/>
                </a:ext>
              </a:extLst>
            </p:cNvPr>
            <p:cNvGrpSpPr/>
            <p:nvPr/>
          </p:nvGrpSpPr>
          <p:grpSpPr>
            <a:xfrm>
              <a:off x="0" y="0"/>
              <a:ext cx="1495909" cy="1495909"/>
              <a:chOff x="0" y="0"/>
              <a:chExt cx="812800" cy="812800"/>
            </a:xfrm>
          </p:grpSpPr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xmlns="" id="{87291EF5-E3CA-BD91-BFD9-92F1987F538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5">
                <a:extLst>
                  <a:ext uri="{FF2B5EF4-FFF2-40B4-BE49-F238E27FC236}">
                    <a16:creationId xmlns:a16="http://schemas.microsoft.com/office/drawing/2014/main" xmlns="" id="{62D89EE2-19BE-E477-A637-4C341D2CF089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73DECCD-CC73-C7F2-4042-6871D5233013}"/>
                </a:ext>
              </a:extLst>
            </p:cNvPr>
            <p:cNvSpPr txBox="1"/>
            <p:nvPr/>
          </p:nvSpPr>
          <p:spPr>
            <a:xfrm>
              <a:off x="493794" y="130543"/>
              <a:ext cx="676760" cy="1015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Secular One"/>
                  <a:ea typeface="Secular One"/>
                  <a:cs typeface="Secular One"/>
                  <a:sym typeface="Secular One"/>
                </a:rPr>
                <a:t>3</a:t>
              </a:r>
            </a:p>
          </p:txBody>
        </p:sp>
      </p:grpSp>
      <p:pic>
        <p:nvPicPr>
          <p:cNvPr id="39" name="Picture 20">
            <a:extLst>
              <a:ext uri="{FF2B5EF4-FFF2-40B4-BE49-F238E27FC236}">
                <a16:creationId xmlns:a16="http://schemas.microsoft.com/office/drawing/2014/main" xmlns="" id="{8B50C98C-5789-93FB-7BD2-46C5A047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84415" y="450599"/>
            <a:ext cx="1427469" cy="158352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CFEB9C95-F658-48D8-853A-55523C88B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45" y="4046920"/>
            <a:ext cx="279242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/>
              <a:t>A plataforma utiliza IA para sugerir componentes compatíveis com base no perfil do usuário.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687081BE-0F90-5A0D-D5B3-6DD1B4FD6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618" y="4046922"/>
            <a:ext cx="28437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>
                <a:latin typeface="Gill Sans MT"/>
              </a:rPr>
              <a:t>Ideal tanto para iniciantes quanto para usuários avançados que buscam agilidade.</a:t>
            </a:r>
            <a:endParaRPr lang="pt-BR">
              <a:latin typeface="Gill Sans MT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AB150E28-D6DF-6810-8839-707A4DA4D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008" y="4185420"/>
            <a:ext cx="296200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>
                <a:latin typeface="Gill Sans MT"/>
                <a:cs typeface="Arial"/>
              </a:rPr>
              <a:t>Garante uma configuração eficiente dentro do orçamento informado.</a:t>
            </a:r>
            <a:endParaRPr lang="pt-BR">
              <a:latin typeface="Gill Sans MT"/>
              <a:cs typeface="Arial"/>
            </a:endParaRPr>
          </a:p>
        </p:txBody>
      </p:sp>
      <p:pic>
        <p:nvPicPr>
          <p:cNvPr id="30" name="Imagem 29" descr="Ícone&#10;&#10;O conteúdo gerado por IA pode estar incorreto.">
            <a:extLst>
              <a:ext uri="{FF2B5EF4-FFF2-40B4-BE49-F238E27FC236}">
                <a16:creationId xmlns:a16="http://schemas.microsoft.com/office/drawing/2014/main" xmlns="" id="{B5863B50-4B95-4720-66B8-B19DE4C2A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27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E1FB353-B309-210A-2DB1-9927544D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6FAA8B35-2DB5-5565-833C-34A7FCC4B0D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2B8B60C6-4E86-BE35-73D2-51D2C8CD4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A8A07FC-6CAB-4C38-8EA5-422DB78AC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xmlns="" id="{3A6CA8BE-3417-669F-0B08-DFA0D11E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09" y="1474569"/>
            <a:ext cx="10537934" cy="411906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93BDBD73-CEFC-03FE-583E-6A656C9DDCB1}"/>
              </a:ext>
            </a:extLst>
          </p:cNvPr>
          <p:cNvSpPr txBox="1"/>
          <p:nvPr/>
        </p:nvSpPr>
        <p:spPr>
          <a:xfrm>
            <a:off x="309874" y="450511"/>
            <a:ext cx="1621132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5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xmlns="" id="{03420B5B-9E6F-685A-9BC0-C5B061EAB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1256" y="1480294"/>
            <a:ext cx="1090770" cy="3308493"/>
          </a:xfr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0380C3B9-8CE9-2E3F-4FE6-6EDF370510D4}"/>
              </a:ext>
            </a:extLst>
          </p:cNvPr>
          <p:cNvSpPr/>
          <p:nvPr/>
        </p:nvSpPr>
        <p:spPr>
          <a:xfrm>
            <a:off x="307423" y="2093478"/>
            <a:ext cx="1081279" cy="51617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247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71F5736-682D-95C5-6E7E-7021496AB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7DC06E11-E656-8248-95DB-AAA475F23E8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8012E3D-7866-CA32-516B-CEED4B3B5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2477BDF-5725-9077-B5A0-2CA311DBF4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xmlns="" id="{516472E5-F577-4B18-ECAA-76C30A70CD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" r="34" b="61303"/>
          <a:stretch>
            <a:fillRect/>
          </a:stretch>
        </p:blipFill>
        <p:spPr>
          <a:xfrm>
            <a:off x="1826119" y="1340069"/>
            <a:ext cx="9866718" cy="378373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A6D6D189-ECB4-E807-6CBF-E112F1CFB266}"/>
              </a:ext>
            </a:extLst>
          </p:cNvPr>
          <p:cNvSpPr txBox="1"/>
          <p:nvPr/>
        </p:nvSpPr>
        <p:spPr>
          <a:xfrm>
            <a:off x="112805" y="319132"/>
            <a:ext cx="1621132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1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xmlns="" id="{2772F88C-59B6-CB5C-6DDD-223CD8203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7" y="1348915"/>
            <a:ext cx="1090770" cy="330849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F4C000F2-97BC-055D-36CC-5D567406754E}"/>
              </a:ext>
            </a:extLst>
          </p:cNvPr>
          <p:cNvSpPr/>
          <p:nvPr/>
        </p:nvSpPr>
        <p:spPr>
          <a:xfrm>
            <a:off x="110354" y="2408789"/>
            <a:ext cx="1081279" cy="58185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6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1AFA105-0658-3011-0CE5-3D50564D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6318D8A-1708-4810-61B0-8EEB8D1D9E0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7690DFE-8302-67C7-3419-EFB31B926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D97B109A-1F5E-27F7-43D6-14F75E6164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" y="6161855"/>
            <a:ext cx="1194187" cy="366564"/>
          </a:xfrm>
          <a:prstGeom prst="rect">
            <a:avLst/>
          </a:prstGeom>
        </p:spPr>
      </p:pic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xmlns="" id="{FD494B62-0EF8-2939-CDE5-3401762F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" t="36857" r="231" b="2"/>
          <a:stretch>
            <a:fillRect/>
          </a:stretch>
        </p:blipFill>
        <p:spPr>
          <a:xfrm>
            <a:off x="1826119" y="1195552"/>
            <a:ext cx="8529537" cy="533789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F97BF68B-CD87-6367-B8BF-3447BE634EB9}"/>
              </a:ext>
            </a:extLst>
          </p:cNvPr>
          <p:cNvSpPr txBox="1"/>
          <p:nvPr/>
        </p:nvSpPr>
        <p:spPr>
          <a:xfrm>
            <a:off x="309874" y="450511"/>
            <a:ext cx="1621132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3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xmlns="" id="{B545ADC5-1ACD-6E90-0098-D87DC7EE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56" y="1480294"/>
            <a:ext cx="1090770" cy="330849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98DA46DA-5B51-FC7F-5D8D-A7F95BD463A5}"/>
              </a:ext>
            </a:extLst>
          </p:cNvPr>
          <p:cNvSpPr/>
          <p:nvPr/>
        </p:nvSpPr>
        <p:spPr>
          <a:xfrm>
            <a:off x="307423" y="2973720"/>
            <a:ext cx="1081279" cy="7789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992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30992E7-654B-EAEB-46C2-A85EC254C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62F2A23D-585D-06A3-12AD-25515B2C0DD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355E9A1-1DFA-AC14-E3AC-C58BDCB4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A004C4A9-D0AB-A82E-FD68-68E6D67418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" y="6161855"/>
            <a:ext cx="1194187" cy="366564"/>
          </a:xfrm>
          <a:prstGeom prst="rect">
            <a:avLst/>
          </a:prstGeom>
        </p:spPr>
      </p:pic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xmlns="" id="{1423A533-4F71-D48D-8123-4FA07E18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" t="200" r="182" b="42084"/>
          <a:stretch>
            <a:fillRect/>
          </a:stretch>
        </p:blipFill>
        <p:spPr>
          <a:xfrm>
            <a:off x="2088275" y="1290639"/>
            <a:ext cx="9040259" cy="46285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932021DF-BFDA-5615-1F8B-0EC4B7F46874}"/>
              </a:ext>
            </a:extLst>
          </p:cNvPr>
          <p:cNvSpPr txBox="1"/>
          <p:nvPr/>
        </p:nvSpPr>
        <p:spPr>
          <a:xfrm>
            <a:off x="309874" y="450511"/>
            <a:ext cx="1621132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3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xmlns="" id="{1BD0B037-77A5-2F97-7BD6-0FE0D016E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56" y="1480294"/>
            <a:ext cx="1090770" cy="330849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807A4B51-CD59-FAB2-A3FF-0868132EB867}"/>
              </a:ext>
            </a:extLst>
          </p:cNvPr>
          <p:cNvSpPr/>
          <p:nvPr/>
        </p:nvSpPr>
        <p:spPr>
          <a:xfrm>
            <a:off x="307423" y="3683168"/>
            <a:ext cx="1081279" cy="6869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66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272696E-B8E1-0349-48A9-9A492283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702D01E9-B855-21A1-A2FE-4C99F52D90F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23A0F5A-596F-F04F-79AF-427FB5AE2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E4C3F603-A64B-CFD5-4249-EFE382559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" y="6161855"/>
            <a:ext cx="1194187" cy="366564"/>
          </a:xfrm>
          <a:prstGeom prst="rect">
            <a:avLst/>
          </a:prstGeom>
        </p:spPr>
      </p:pic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xmlns="" id="{C724C6B6-CEC9-8C20-924F-79F85BC3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0" t="57362" r="464" b="153"/>
          <a:stretch>
            <a:fillRect/>
          </a:stretch>
        </p:blipFill>
        <p:spPr>
          <a:xfrm>
            <a:off x="1707274" y="1711052"/>
            <a:ext cx="9959901" cy="38654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FB0F9C34-A111-0E65-0966-A05136D5A44D}"/>
              </a:ext>
            </a:extLst>
          </p:cNvPr>
          <p:cNvSpPr txBox="1"/>
          <p:nvPr/>
        </p:nvSpPr>
        <p:spPr>
          <a:xfrm>
            <a:off x="309874" y="450511"/>
            <a:ext cx="1621132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3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xmlns="" id="{0534DF41-5DAE-2143-EF89-0362CC853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56" y="1480294"/>
            <a:ext cx="1090770" cy="330849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1B226EF9-3A10-B5F5-47C0-4DCE88D705B8}"/>
              </a:ext>
            </a:extLst>
          </p:cNvPr>
          <p:cNvSpPr/>
          <p:nvPr/>
        </p:nvSpPr>
        <p:spPr>
          <a:xfrm>
            <a:off x="307423" y="4261237"/>
            <a:ext cx="1081279" cy="51617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557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3DD69E9-F474-7DB7-80FC-0EEB53BA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86C56FE0-3478-9945-5BB2-C199723E9746}"/>
              </a:ext>
            </a:extLst>
          </p:cNvPr>
          <p:cNvSpPr/>
          <p:nvPr/>
        </p:nvSpPr>
        <p:spPr>
          <a:xfrm>
            <a:off x="1016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04A72854-BFC7-A2EA-6398-4D513BF86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6018124"/>
            <a:ext cx="561420" cy="29400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023515C-5394-B158-5DEC-B48FC69B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0380FD36-807C-E64E-3F30-466D4BCA6B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972" y="301347"/>
            <a:ext cx="6798740" cy="621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EA7E4238-E3FE-99F7-FCB7-7E6A21085DE9}"/>
              </a:ext>
            </a:extLst>
          </p:cNvPr>
          <p:cNvSpPr txBox="1"/>
          <p:nvPr/>
        </p:nvSpPr>
        <p:spPr>
          <a:xfrm>
            <a:off x="5753" y="634229"/>
            <a:ext cx="1743520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</p:spTree>
    <p:extLst>
      <p:ext uri="{BB962C8B-B14F-4D97-AF65-F5344CB8AC3E}">
        <p14:creationId xmlns:p14="http://schemas.microsoft.com/office/powerpoint/2010/main" val="1335693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626C926-526B-7AA9-EFE7-93AEB57E4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5E37FE1C-31F6-6F29-AA8B-830430CD592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94A3F236-5736-4397-365D-50548FE0E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41251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2DFC2947-BA5A-1F74-0052-B85C71501E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C6295FBD-48BD-C6B4-49EC-B4C6D19630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9" y="2310963"/>
            <a:ext cx="1212203" cy="11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2B3EDFAF-974F-AD99-6C93-FC9AA5EBF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r="-137" b="71157"/>
          <a:stretch>
            <a:fillRect/>
          </a:stretch>
        </p:blipFill>
        <p:spPr bwMode="auto">
          <a:xfrm>
            <a:off x="1418738" y="2313008"/>
            <a:ext cx="10772176" cy="290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37AE4E20-5068-2347-B3BA-E11D6ED225F9}"/>
              </a:ext>
            </a:extLst>
          </p:cNvPr>
          <p:cNvSpPr/>
          <p:nvPr/>
        </p:nvSpPr>
        <p:spPr>
          <a:xfrm>
            <a:off x="152457" y="2314059"/>
            <a:ext cx="1218179" cy="2567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C0109CD-BD15-EF9D-6714-00A2179C589B}"/>
              </a:ext>
            </a:extLst>
          </p:cNvPr>
          <p:cNvSpPr txBox="1"/>
          <p:nvPr/>
        </p:nvSpPr>
        <p:spPr>
          <a:xfrm>
            <a:off x="5753" y="634229"/>
            <a:ext cx="1743520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</p:spTree>
    <p:extLst>
      <p:ext uri="{BB962C8B-B14F-4D97-AF65-F5344CB8AC3E}">
        <p14:creationId xmlns:p14="http://schemas.microsoft.com/office/powerpoint/2010/main" val="2568217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75E62DB-90E1-BDF0-3E22-CBFBEF70A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736D65F-6B6F-0D8B-2B14-9D6F4B54457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9DB783F-D07B-475B-569B-E0F2FA202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41251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649E7C8B-9D76-8166-8E58-90D1CC039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7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B41BD11A-B114-76BA-5D54-87E63E71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11756" r="25251" b="60995"/>
          <a:stretch>
            <a:fillRect/>
          </a:stretch>
        </p:blipFill>
        <p:spPr bwMode="auto">
          <a:xfrm>
            <a:off x="2200304" y="2010835"/>
            <a:ext cx="9628094" cy="328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BB574DEC-B11C-803D-30C4-719E9F50C9D4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55088342-44D4-A73B-E740-6FE9198CFB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9" y="2310963"/>
            <a:ext cx="1212203" cy="11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F84237F7-70C3-59DC-24DA-09D9A1513ABC}"/>
              </a:ext>
            </a:extLst>
          </p:cNvPr>
          <p:cNvSpPr/>
          <p:nvPr/>
        </p:nvSpPr>
        <p:spPr>
          <a:xfrm>
            <a:off x="139320" y="2511128"/>
            <a:ext cx="916006" cy="19108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767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D5A6658-691B-456F-E2BC-032DCB2F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FE31DA8D-47AD-14EA-75BE-009B10232FC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05F8DAB2-F7C3-E2EC-54A2-9649E557C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41251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86521585-EC7C-CDBB-7059-4D6DE5C16D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C818C699-73A6-E879-182B-BE4E1C72EB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" y="1680342"/>
            <a:ext cx="1212203" cy="11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180225C9-1494-0191-1877-B889F473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36582" r="5954" b="33924"/>
          <a:stretch>
            <a:fillRect/>
          </a:stretch>
        </p:blipFill>
        <p:spPr bwMode="auto">
          <a:xfrm>
            <a:off x="1497846" y="1892594"/>
            <a:ext cx="10455416" cy="306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36E30A02-DA96-5340-0018-908A374637E0}"/>
              </a:ext>
            </a:extLst>
          </p:cNvPr>
          <p:cNvSpPr/>
          <p:nvPr/>
        </p:nvSpPr>
        <p:spPr>
          <a:xfrm>
            <a:off x="99907" y="1998749"/>
            <a:ext cx="1034247" cy="4012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E5E9AE0-7EE7-DDF8-FAB3-C90105C6EA83}"/>
              </a:ext>
            </a:extLst>
          </p:cNvPr>
          <p:cNvSpPr txBox="1"/>
          <p:nvPr/>
        </p:nvSpPr>
        <p:spPr>
          <a:xfrm>
            <a:off x="32029" y="3608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</p:spTree>
    <p:extLst>
      <p:ext uri="{BB962C8B-B14F-4D97-AF65-F5344CB8AC3E}">
        <p14:creationId xmlns:p14="http://schemas.microsoft.com/office/powerpoint/2010/main" val="2289904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19C43D7-A956-49E6-252F-2CE62CD6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3640ADC7-50BC-F7B4-F197-246C9CADE0E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7F288559-0231-1DF2-4E20-7689F0DB9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41251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171FF0C-2278-6603-8F8E-69E1A1703F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0850E070-30C5-A501-59F5-8A8BD3184B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7" y="2127032"/>
            <a:ext cx="1212203" cy="11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xmlns="" id="{B45A4AE0-67CE-E51A-830A-E3019BD33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t="61164" r="15819" b="-119"/>
          <a:stretch>
            <a:fillRect/>
          </a:stretch>
        </p:blipFill>
        <p:spPr bwMode="auto">
          <a:xfrm>
            <a:off x="2154748" y="707561"/>
            <a:ext cx="9776390" cy="4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5445321C-5F74-8D12-7218-B18CEA7B1961}"/>
              </a:ext>
            </a:extLst>
          </p:cNvPr>
          <p:cNvSpPr/>
          <p:nvPr/>
        </p:nvSpPr>
        <p:spPr>
          <a:xfrm>
            <a:off x="152457" y="2852715"/>
            <a:ext cx="968559" cy="3881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7D3E514-09B3-374A-80E6-E93747657A16}"/>
              </a:ext>
            </a:extLst>
          </p:cNvPr>
          <p:cNvSpPr txBox="1"/>
          <p:nvPr/>
        </p:nvSpPr>
        <p:spPr>
          <a:xfrm>
            <a:off x="163408" y="134988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</p:spTree>
    <p:extLst>
      <p:ext uri="{BB962C8B-B14F-4D97-AF65-F5344CB8AC3E}">
        <p14:creationId xmlns:p14="http://schemas.microsoft.com/office/powerpoint/2010/main" val="2829735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7E1564B-32EF-01F0-B9C0-2A1DB586F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xmlns="" id="{1543D151-3FC2-100F-EE2C-50D6716116F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xmlns="" id="{D0965E12-A709-A086-7A17-F7A4859D29BF}"/>
              </a:ext>
            </a:extLst>
          </p:cNvPr>
          <p:cNvSpPr txBox="1"/>
          <p:nvPr/>
        </p:nvSpPr>
        <p:spPr>
          <a:xfrm>
            <a:off x="671690" y="800983"/>
            <a:ext cx="6694803" cy="52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O que </a:t>
            </a: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são</a:t>
            </a: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requisitos</a:t>
            </a: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?</a:t>
            </a:r>
          </a:p>
        </p:txBody>
      </p:sp>
      <p:pic>
        <p:nvPicPr>
          <p:cNvPr id="35" name="Imagem 34" descr="Logotipo&#10;&#10;O conteúdo gerado por IA pode estar incorreto.">
            <a:extLst>
              <a:ext uri="{FF2B5EF4-FFF2-40B4-BE49-F238E27FC236}">
                <a16:creationId xmlns:a16="http://schemas.microsoft.com/office/drawing/2014/main" xmlns="" id="{5FE03D67-246E-9BC6-2D47-6F25F39CA3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6" name="Espaço Reservado para Número de Slide 35">
            <a:extLst>
              <a:ext uri="{FF2B5EF4-FFF2-40B4-BE49-F238E27FC236}">
                <a16:creationId xmlns:a16="http://schemas.microsoft.com/office/drawing/2014/main" xmlns="" id="{3B591528-7BF1-973B-86B4-4650DC778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38399" cy="3651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t>9</a:t>
            </a:fld>
            <a:endParaRPr lang="pt-BR" sz="1800">
              <a:solidFill>
                <a:schemeClr val="bg1"/>
              </a:solidFill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46640869-20F8-A172-4512-125074C3D192}"/>
              </a:ext>
            </a:extLst>
          </p:cNvPr>
          <p:cNvGrpSpPr>
            <a:grpSpLocks noChangeAspect="1"/>
          </p:cNvGrpSpPr>
          <p:nvPr/>
        </p:nvGrpSpPr>
        <p:grpSpPr>
          <a:xfrm>
            <a:off x="5589916" y="1788800"/>
            <a:ext cx="6020894" cy="3630600"/>
            <a:chOff x="0" y="0"/>
            <a:chExt cx="6350000" cy="381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508E5B50-87FE-3453-88F6-D37E4BEDC1F2}"/>
                </a:ext>
              </a:extLst>
            </p:cNvPr>
            <p:cNvSpPr/>
            <p:nvPr/>
          </p:nvSpPr>
          <p:spPr>
            <a:xfrm flipH="1"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6350000" y="1905000"/>
                  </a:moveTo>
                  <a:lnTo>
                    <a:pt x="6350000" y="1905000"/>
                  </a:lnTo>
                  <a:cubicBezTo>
                    <a:pt x="6350000" y="853440"/>
                    <a:pt x="5496560" y="0"/>
                    <a:pt x="4445000" y="0"/>
                  </a:cubicBez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lnTo>
                    <a:pt x="0" y="1905000"/>
                  </a:ln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lose/>
                </a:path>
              </a:pathLst>
            </a:custGeom>
            <a:blipFill>
              <a:blip r:embed="rId3"/>
              <a:stretch>
                <a:fillRect t="-1741" r="-12835" b="-14385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A3073DD7-B526-A02A-F823-177E6ECFA24E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02E20A8-BE90-C238-E32A-81123CBA313E}"/>
              </a:ext>
            </a:extLst>
          </p:cNvPr>
          <p:cNvSpPr txBox="1"/>
          <p:nvPr/>
        </p:nvSpPr>
        <p:spPr>
          <a:xfrm>
            <a:off x="671689" y="1910333"/>
            <a:ext cx="4322927" cy="73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/>
                </a:solidFill>
              </a:rPr>
              <a:t>Requisitos são as necessidades, funcionalidades, comportamentos e restrições que o sistema precisa atender para cumprir seu propósito.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F79EB26-767C-D815-20B3-7967C427442A}"/>
              </a:ext>
            </a:extLst>
          </p:cNvPr>
          <p:cNvSpPr txBox="1"/>
          <p:nvPr/>
        </p:nvSpPr>
        <p:spPr>
          <a:xfrm>
            <a:off x="671687" y="3459368"/>
            <a:ext cx="4215386" cy="73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/>
                </a:solidFill>
              </a:rPr>
              <a:t>Eles são a base do desenvolvimento definem o que o sistema deve fazer e como ele deve se comportar para atender aos usuários e aos objetivos do projeto.</a:t>
            </a:r>
          </a:p>
        </p:txBody>
      </p:sp>
    </p:spTree>
    <p:extLst>
      <p:ext uri="{BB962C8B-B14F-4D97-AF65-F5344CB8AC3E}">
        <p14:creationId xmlns:p14="http://schemas.microsoft.com/office/powerpoint/2010/main" val="3495629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1AB69D4-1E8F-22EC-531E-E61DDED3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2200A5D-6443-C99C-584B-89F8277CEC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79ECCF05-A30A-FC8A-DD83-F2E4349D91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95" y="414145"/>
            <a:ext cx="9711023" cy="620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021FB729-09AA-E672-D597-13BD98015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03" y="6255131"/>
            <a:ext cx="46998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DCFE1539-B6AE-4D64-6095-86B1F5C7E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D636F61B-0FFA-BADB-2219-E160DDA37C1E}"/>
              </a:ext>
            </a:extLst>
          </p:cNvPr>
          <p:cNvSpPr txBox="1"/>
          <p:nvPr/>
        </p:nvSpPr>
        <p:spPr>
          <a:xfrm>
            <a:off x="-4739" y="414145"/>
            <a:ext cx="1939895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</p:spTree>
    <p:extLst>
      <p:ext uri="{BB962C8B-B14F-4D97-AF65-F5344CB8AC3E}">
        <p14:creationId xmlns:p14="http://schemas.microsoft.com/office/powerpoint/2010/main" val="1058954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324A326-3E37-3E78-11F6-697F15534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7149D728-104B-6802-FB24-072E8D89FB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DC362EA-09E6-F25C-B436-EF182D190A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1" y="1750229"/>
            <a:ext cx="1958632" cy="125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F9FD9653-619C-C2D5-7524-325052665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03" y="6255131"/>
            <a:ext cx="46998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A57EDEE-F989-2FD6-3804-222C922FC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3C86C87A-CB95-7E44-B4D0-45461A3CAE70}"/>
              </a:ext>
            </a:extLst>
          </p:cNvPr>
          <p:cNvSpPr txBox="1"/>
          <p:nvPr/>
        </p:nvSpPr>
        <p:spPr>
          <a:xfrm>
            <a:off x="376261" y="414145"/>
            <a:ext cx="197103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19942D28-77DF-60D4-817A-43C1D8465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t="255" r="55533" b="58193"/>
          <a:stretch>
            <a:fillRect/>
          </a:stretch>
        </p:blipFill>
        <p:spPr bwMode="auto">
          <a:xfrm>
            <a:off x="2456178" y="701863"/>
            <a:ext cx="9132725" cy="54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9144AD0C-6CA1-C6F0-0DD5-A138EE33AB19}"/>
              </a:ext>
            </a:extLst>
          </p:cNvPr>
          <p:cNvSpPr/>
          <p:nvPr/>
        </p:nvSpPr>
        <p:spPr>
          <a:xfrm>
            <a:off x="376261" y="2117118"/>
            <a:ext cx="836504" cy="507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874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204867B-A18F-209D-FDF9-FF322609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3E52267F-0390-9BC1-6B8C-8E8464FF49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C5543CF-13BB-9D00-EB04-13679E369B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0" y="1707896"/>
            <a:ext cx="1958632" cy="130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D92B023-0E5F-8EE2-3450-F47FEADF6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03" y="6255131"/>
            <a:ext cx="46998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9C5B03F9-505E-A8C8-002B-70A80324A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73006495-35CE-BEA0-4641-49D1E139DA90}"/>
              </a:ext>
            </a:extLst>
          </p:cNvPr>
          <p:cNvSpPr txBox="1"/>
          <p:nvPr/>
        </p:nvSpPr>
        <p:spPr>
          <a:xfrm>
            <a:off x="235150" y="385923"/>
            <a:ext cx="1985147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E653C7E1-04B8-A10A-1897-4B599696E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8" t="255" r="-53" b="58193"/>
          <a:stretch>
            <a:fillRect/>
          </a:stretch>
        </p:blipFill>
        <p:spPr bwMode="auto">
          <a:xfrm>
            <a:off x="2272003" y="1220806"/>
            <a:ext cx="9673254" cy="441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CE5C86F2-0889-C7C6-93FB-595189E75DA8}"/>
              </a:ext>
            </a:extLst>
          </p:cNvPr>
          <p:cNvSpPr/>
          <p:nvPr/>
        </p:nvSpPr>
        <p:spPr>
          <a:xfrm>
            <a:off x="1029465" y="1707896"/>
            <a:ext cx="1192539" cy="5219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511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26B932A-047C-DC0E-AB2D-1A5B9A13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80603903-45DC-523C-069F-AAF14F4340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7BF1642-31ED-139D-1AE4-F3C1B75B38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50" y="1736118"/>
            <a:ext cx="1845744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9467DA1-C4CD-BF26-B923-B9DEADF8C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03" y="6255131"/>
            <a:ext cx="46998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34EE3DC1-A108-73AF-5DB1-E84805F06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00218FB9-E55F-7997-6924-FE5C18CD74CF}"/>
              </a:ext>
            </a:extLst>
          </p:cNvPr>
          <p:cNvSpPr txBox="1"/>
          <p:nvPr/>
        </p:nvSpPr>
        <p:spPr>
          <a:xfrm>
            <a:off x="376261" y="414145"/>
            <a:ext cx="2083925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CAC9D354-4E18-CBDC-CC85-1702E1502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3744" r="15521" b="29768"/>
          <a:stretch>
            <a:fillRect/>
          </a:stretch>
        </p:blipFill>
        <p:spPr bwMode="auto">
          <a:xfrm>
            <a:off x="2598266" y="1389260"/>
            <a:ext cx="9357504" cy="409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88BA5CC2-FD4F-F483-A6AF-6957DE111A04}"/>
              </a:ext>
            </a:extLst>
          </p:cNvPr>
          <p:cNvSpPr/>
          <p:nvPr/>
        </p:nvSpPr>
        <p:spPr>
          <a:xfrm>
            <a:off x="671689" y="2079018"/>
            <a:ext cx="1209941" cy="4937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643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D87E135-5AF5-CB7F-1B99-166FD6438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AA034AF-2D6B-ABFE-6E55-864A859083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4C2430E-990A-0F82-56C3-2F6596FE8A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39" y="1947785"/>
            <a:ext cx="1845744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B66B7A3F-54D8-7C9A-CB35-8C5C7F626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03" y="6255131"/>
            <a:ext cx="46998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153FBA6C-61E7-1B2E-BD28-301CD33EA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B20D3ABB-28AE-02CC-E3D3-1A13F8775D7B}"/>
              </a:ext>
            </a:extLst>
          </p:cNvPr>
          <p:cNvSpPr txBox="1"/>
          <p:nvPr/>
        </p:nvSpPr>
        <p:spPr>
          <a:xfrm>
            <a:off x="348039" y="428256"/>
            <a:ext cx="1971035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71051A01-B668-17E5-0947-D98B9BA6A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1822" r="36681" b="161"/>
          <a:stretch>
            <a:fillRect/>
          </a:stretch>
        </p:blipFill>
        <p:spPr bwMode="auto">
          <a:xfrm>
            <a:off x="2437609" y="1629664"/>
            <a:ext cx="9378130" cy="359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3146E8F-7C03-F63B-CBDC-B6660916786E}"/>
              </a:ext>
            </a:extLst>
          </p:cNvPr>
          <p:cNvSpPr/>
          <p:nvPr/>
        </p:nvSpPr>
        <p:spPr>
          <a:xfrm>
            <a:off x="376261" y="2633585"/>
            <a:ext cx="1192540" cy="4937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852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D83AC91-8CB1-2B87-9C23-757B4C71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E700821-7E9A-3706-DBEB-2A9B43B29D1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4A0AA579-9664-5128-8277-2C5284BB2D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820" y="209547"/>
            <a:ext cx="6583663" cy="64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53B2F2D-0909-AA6A-761F-876B54696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47004"/>
            <a:ext cx="439500" cy="3752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6060E894-CE17-88EC-A441-1FBCCE000A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27558855-D5D7-83BD-EB63-D8D5F8FD7ADB}"/>
              </a:ext>
            </a:extLst>
          </p:cNvPr>
          <p:cNvSpPr txBox="1"/>
          <p:nvPr/>
        </p:nvSpPr>
        <p:spPr>
          <a:xfrm>
            <a:off x="120333" y="208772"/>
            <a:ext cx="1808322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</p:spTree>
    <p:extLst>
      <p:ext uri="{BB962C8B-B14F-4D97-AF65-F5344CB8AC3E}">
        <p14:creationId xmlns:p14="http://schemas.microsoft.com/office/powerpoint/2010/main" val="1596892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36D541B-2404-D919-47CA-DB5917A61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3339EB8A-5990-492F-C430-B98AE3B4B23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EA0A72D-70C4-B579-E34B-6403083F8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47004"/>
            <a:ext cx="419180" cy="3752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543AF921-AD6D-B194-2E44-792856D517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D84B1F1A-EA11-2910-B632-D71E9ACE07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0" y="1927209"/>
            <a:ext cx="1734311" cy="161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FDCB2B77-96F8-72A0-8D64-6F867230E924}"/>
              </a:ext>
            </a:extLst>
          </p:cNvPr>
          <p:cNvSpPr/>
          <p:nvPr/>
        </p:nvSpPr>
        <p:spPr>
          <a:xfrm>
            <a:off x="111097" y="1931113"/>
            <a:ext cx="1740290" cy="56721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Tabela&#10;&#10;O conteúdo gerado por IA pode estar incorreto.">
            <a:extLst>
              <a:ext uri="{FF2B5EF4-FFF2-40B4-BE49-F238E27FC236}">
                <a16:creationId xmlns:a16="http://schemas.microsoft.com/office/drawing/2014/main" xmlns="" id="{FD7A3A97-332E-CC0A-E76D-4E4D2023B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r="-230" b="70561"/>
          <a:stretch>
            <a:fillRect/>
          </a:stretch>
        </p:blipFill>
        <p:spPr bwMode="auto">
          <a:xfrm>
            <a:off x="1932578" y="2491653"/>
            <a:ext cx="10204043" cy="28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912EE6AB-3F87-BC8C-4FC5-3B259FF63283}"/>
              </a:ext>
            </a:extLst>
          </p:cNvPr>
          <p:cNvSpPr txBox="1"/>
          <p:nvPr/>
        </p:nvSpPr>
        <p:spPr>
          <a:xfrm>
            <a:off x="120333" y="208772"/>
            <a:ext cx="1808322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</p:spTree>
    <p:extLst>
      <p:ext uri="{BB962C8B-B14F-4D97-AF65-F5344CB8AC3E}">
        <p14:creationId xmlns:p14="http://schemas.microsoft.com/office/powerpoint/2010/main" val="4269398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0EB7B1-596C-0956-C8AB-52B293DB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49C64D26-F182-6B83-857A-9053E983D08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8" name="Picture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xmlns="" id="{071BA6D7-F1FF-9910-3035-23173FE09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2" y="2019173"/>
            <a:ext cx="1734311" cy="161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61D93577-7574-3451-7B65-BCFF4DCDEA64}"/>
              </a:ext>
            </a:extLst>
          </p:cNvPr>
          <p:cNvSpPr/>
          <p:nvPr/>
        </p:nvSpPr>
        <p:spPr>
          <a:xfrm>
            <a:off x="97958" y="2364664"/>
            <a:ext cx="1727153" cy="72487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6D8B40F-A267-E020-F635-C48B17689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FBBA8D90-B731-0402-C0E2-8B2056775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" name="Picture 2" descr="Tabela&#10;&#10;O conteúdo gerado por IA pode estar incorreto.">
            <a:extLst>
              <a:ext uri="{FF2B5EF4-FFF2-40B4-BE49-F238E27FC236}">
                <a16:creationId xmlns:a16="http://schemas.microsoft.com/office/drawing/2014/main" xmlns="" id="{C85A9C8F-F490-692C-9670-BA653D43F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3532" r="-295" b="34985"/>
          <a:stretch>
            <a:fillRect/>
          </a:stretch>
        </p:blipFill>
        <p:spPr bwMode="auto">
          <a:xfrm>
            <a:off x="1833625" y="1880022"/>
            <a:ext cx="10123938" cy="406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D90B7DAD-990E-B5C6-02F1-77FB50F14318}"/>
              </a:ext>
            </a:extLst>
          </p:cNvPr>
          <p:cNvSpPr txBox="1"/>
          <p:nvPr/>
        </p:nvSpPr>
        <p:spPr>
          <a:xfrm>
            <a:off x="107195" y="208772"/>
            <a:ext cx="1821460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</p:spTree>
    <p:extLst>
      <p:ext uri="{BB962C8B-B14F-4D97-AF65-F5344CB8AC3E}">
        <p14:creationId xmlns:p14="http://schemas.microsoft.com/office/powerpoint/2010/main" val="1553726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5C1BA61-C7C4-93CD-53FC-E564B9A7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B1873ACE-A432-3FE2-FB1E-CB46423D403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9990E317-B9DF-DA8D-9646-C2C154DE3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1062D4F-657F-6D99-E94B-E0C27F838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" name="Picture 2" descr="Tabela&#10;&#10;O conteúdo gerado por IA pode estar incorreto.">
            <a:extLst>
              <a:ext uri="{FF2B5EF4-FFF2-40B4-BE49-F238E27FC236}">
                <a16:creationId xmlns:a16="http://schemas.microsoft.com/office/drawing/2014/main" xmlns="" id="{55592231-C067-5D87-6003-2304B979A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64380" r="-1187" b="-973"/>
          <a:stretch>
            <a:fillRect/>
          </a:stretch>
        </p:blipFill>
        <p:spPr bwMode="auto">
          <a:xfrm>
            <a:off x="1936934" y="1715555"/>
            <a:ext cx="10174171" cy="364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xmlns="" id="{6E069F94-0BBE-3A06-67E3-47E4B94C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4" y="1953485"/>
            <a:ext cx="1734311" cy="161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4139F46F-6819-CA97-D814-BEF682BF41CD}"/>
              </a:ext>
            </a:extLst>
          </p:cNvPr>
          <p:cNvSpPr/>
          <p:nvPr/>
        </p:nvSpPr>
        <p:spPr>
          <a:xfrm>
            <a:off x="84821" y="1957389"/>
            <a:ext cx="1740290" cy="56721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E8BED480-B7C8-05F2-68F7-0714E5603884}"/>
              </a:ext>
            </a:extLst>
          </p:cNvPr>
          <p:cNvSpPr txBox="1"/>
          <p:nvPr/>
        </p:nvSpPr>
        <p:spPr>
          <a:xfrm>
            <a:off x="94057" y="208772"/>
            <a:ext cx="171635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</p:spTree>
    <p:extLst>
      <p:ext uri="{BB962C8B-B14F-4D97-AF65-F5344CB8AC3E}">
        <p14:creationId xmlns:p14="http://schemas.microsoft.com/office/powerpoint/2010/main" val="2368290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ACEBD5C-5217-AB0C-269B-FF192B056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43A7167D-9197-ED4F-697E-1BBFE41338E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07A3A52A-D209-BB61-BEA3-EE9B8DD98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F049D03-15FA-A195-1B7F-28ED429865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xmlns="" id="{D07D9360-99FA-DEBF-27FD-6A90B040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13" y="280764"/>
            <a:ext cx="4762623" cy="62059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E0D1CB08-3B71-C26C-D500-4A7A5A8BF4CC}"/>
              </a:ext>
            </a:extLst>
          </p:cNvPr>
          <p:cNvSpPr txBox="1"/>
          <p:nvPr/>
        </p:nvSpPr>
        <p:spPr>
          <a:xfrm>
            <a:off x="133832" y="278513"/>
            <a:ext cx="177391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Sistema de Refrigeração e Gestão Térmica</a:t>
            </a:r>
          </a:p>
        </p:txBody>
      </p:sp>
    </p:spTree>
    <p:extLst>
      <p:ext uri="{BB962C8B-B14F-4D97-AF65-F5344CB8AC3E}">
        <p14:creationId xmlns:p14="http://schemas.microsoft.com/office/powerpoint/2010/main" val="2009923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Personalizada 2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84C89C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1662</Words>
  <Application>Microsoft Office PowerPoint</Application>
  <PresentationFormat>Widescreen</PresentationFormat>
  <Paragraphs>458</Paragraphs>
  <Slides>111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111</vt:i4>
      </vt:variant>
    </vt:vector>
  </HeadingPairs>
  <TitlesOfParts>
    <vt:vector size="120" baseType="lpstr">
      <vt:lpstr>Aharoni</vt:lpstr>
      <vt:lpstr>Aptos</vt:lpstr>
      <vt:lpstr>Arial</vt:lpstr>
      <vt:lpstr>Gill Sans MT</vt:lpstr>
      <vt:lpstr>Secular One</vt:lpstr>
      <vt:lpstr>Ubuntu</vt:lpstr>
      <vt:lpstr>Ubuntu Bold</vt:lpstr>
      <vt:lpstr>Wingdings 2</vt:lpstr>
      <vt:lpstr>Dividendo</vt:lpstr>
      <vt:lpstr>Apresentação do PowerPoint</vt:lpstr>
      <vt:lpstr>MONTAGEM DE PC ONLINE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Explicação do diagrama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Explicação do diagrama</vt:lpstr>
      <vt:lpstr>SIMBOLOGIA do diagrama de 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Explicação do diagrama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Explicação do diagrama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Explicação do diagrama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CAUA GABRIEL SANTOS BARROS</dc:creator>
  <cp:lastModifiedBy>JOAO PEDRO MIRANDA SOUSA</cp:lastModifiedBy>
  <cp:revision>3</cp:revision>
  <dcterms:created xsi:type="dcterms:W3CDTF">2025-06-07T00:29:27Z</dcterms:created>
  <dcterms:modified xsi:type="dcterms:W3CDTF">2025-06-13T00:38:30Z</dcterms:modified>
</cp:coreProperties>
</file>